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2"/>
  </p:sldMasterIdLst>
  <p:notesMasterIdLst>
    <p:notesMasterId r:id="rId16"/>
  </p:notesMasterIdLst>
  <p:handoutMasterIdLst>
    <p:handoutMasterId r:id="rId17"/>
  </p:handoutMasterIdLst>
  <p:sldIdLst>
    <p:sldId id="257" r:id="rId3"/>
    <p:sldId id="266" r:id="rId4"/>
    <p:sldId id="267" r:id="rId5"/>
    <p:sldId id="268" r:id="rId6"/>
    <p:sldId id="269" r:id="rId7"/>
    <p:sldId id="275" r:id="rId8"/>
    <p:sldId id="270" r:id="rId9"/>
    <p:sldId id="276" r:id="rId10"/>
    <p:sldId id="271" r:id="rId11"/>
    <p:sldId id="277" r:id="rId12"/>
    <p:sldId id="272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5E6"/>
    <a:srgbClr val="CF4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64" d="100"/>
          <a:sy n="64" d="100"/>
        </p:scale>
        <p:origin x="7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Kids</a:t>
            </a:r>
            <a:r>
              <a:rPr lang="en-US" baseline="0" dirty="0" smtClean="0"/>
              <a:t> Stressed in China</a:t>
            </a:r>
            <a:endParaRPr lang="en-US" dirty="0" smtClean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Stressed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Exam Stress</c:v>
                </c:pt>
                <c:pt idx="1">
                  <c:v>Fear Teacher Punishment</c:v>
                </c:pt>
                <c:pt idx="2">
                  <c:v>Fear Physical Punishment from Parents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Stressed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Exam Stress</c:v>
                </c:pt>
                <c:pt idx="1">
                  <c:v>Fear Teacher Punishment</c:v>
                </c:pt>
                <c:pt idx="2">
                  <c:v>Fear Physical Punishment from Parents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33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267392"/>
        <c:axId val="329268960"/>
      </c:barChart>
      <c:catAx>
        <c:axId val="3292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268960"/>
        <c:crosses val="autoZero"/>
        <c:auto val="1"/>
        <c:lblAlgn val="ctr"/>
        <c:lblOffset val="100"/>
        <c:noMultiLvlLbl val="0"/>
      </c:catAx>
      <c:valAx>
        <c:axId val="32926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26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2EAF-C064-4DBD-893A-E9C483F7B72B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2E445-32C1-478D-BA37-0AEE81A2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1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68482-7B14-4CB2-8D4B-1D596CC9204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B14A3-4BF5-4460-A475-6ABA76B8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14A3-4BF5-4460-A475-6ABA76B862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841" y="0"/>
            <a:ext cx="12194841" cy="6858000"/>
            <a:chOff x="-2841" y="0"/>
            <a:chExt cx="12194841" cy="6858000"/>
          </a:xfrm>
        </p:grpSpPr>
        <p:sp>
          <p:nvSpPr>
            <p:cNvPr id="117" name="Rectangle 116"/>
            <p:cNvSpPr/>
            <p:nvPr/>
          </p:nvSpPr>
          <p:spPr>
            <a:xfrm>
              <a:off x="-2841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103"/>
            <p:cNvGrpSpPr>
              <a:grpSpLocks/>
            </p:cNvGrpSpPr>
            <p:nvPr/>
          </p:nvGrpSpPr>
          <p:grpSpPr bwMode="auto">
            <a:xfrm>
              <a:off x="-1" y="0"/>
              <a:ext cx="12192001" cy="6846888"/>
              <a:chOff x="0" y="0"/>
              <a:chExt cx="5745" cy="4313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11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>
                  <a:gd name="T0" fmla="*/ 49 w 99"/>
                  <a:gd name="T1" fmla="*/ 304 h 311"/>
                  <a:gd name="T2" fmla="*/ 52 w 99"/>
                  <a:gd name="T3" fmla="*/ 294 h 311"/>
                  <a:gd name="T4" fmla="*/ 55 w 99"/>
                  <a:gd name="T5" fmla="*/ 288 h 311"/>
                  <a:gd name="T6" fmla="*/ 60 w 99"/>
                  <a:gd name="T7" fmla="*/ 272 h 311"/>
                  <a:gd name="T8" fmla="*/ 69 w 99"/>
                  <a:gd name="T9" fmla="*/ 245 h 311"/>
                  <a:gd name="T10" fmla="*/ 72 w 99"/>
                  <a:gd name="T11" fmla="*/ 232 h 311"/>
                  <a:gd name="T12" fmla="*/ 75 w 99"/>
                  <a:gd name="T13" fmla="*/ 213 h 311"/>
                  <a:gd name="T14" fmla="*/ 75 w 99"/>
                  <a:gd name="T15" fmla="*/ 203 h 311"/>
                  <a:gd name="T16" fmla="*/ 75 w 99"/>
                  <a:gd name="T17" fmla="*/ 191 h 311"/>
                  <a:gd name="T18" fmla="*/ 75 w 99"/>
                  <a:gd name="T19" fmla="*/ 181 h 311"/>
                  <a:gd name="T20" fmla="*/ 69 w 99"/>
                  <a:gd name="T21" fmla="*/ 171 h 311"/>
                  <a:gd name="T22" fmla="*/ 64 w 99"/>
                  <a:gd name="T23" fmla="*/ 162 h 311"/>
                  <a:gd name="T24" fmla="*/ 52 w 99"/>
                  <a:gd name="T25" fmla="*/ 148 h 311"/>
                  <a:gd name="T26" fmla="*/ 40 w 99"/>
                  <a:gd name="T27" fmla="*/ 135 h 311"/>
                  <a:gd name="T28" fmla="*/ 23 w 99"/>
                  <a:gd name="T29" fmla="*/ 110 h 311"/>
                  <a:gd name="T30" fmla="*/ 9 w 99"/>
                  <a:gd name="T31" fmla="*/ 94 h 311"/>
                  <a:gd name="T32" fmla="*/ 3 w 99"/>
                  <a:gd name="T33" fmla="*/ 84 h 311"/>
                  <a:gd name="T34" fmla="*/ 0 w 99"/>
                  <a:gd name="T35" fmla="*/ 74 h 311"/>
                  <a:gd name="T36" fmla="*/ 0 w 99"/>
                  <a:gd name="T37" fmla="*/ 58 h 311"/>
                  <a:gd name="T38" fmla="*/ 0 w 99"/>
                  <a:gd name="T39" fmla="*/ 45 h 311"/>
                  <a:gd name="T40" fmla="*/ 0 w 99"/>
                  <a:gd name="T41" fmla="*/ 32 h 311"/>
                  <a:gd name="T42" fmla="*/ 6 w 99"/>
                  <a:gd name="T43" fmla="*/ 16 h 311"/>
                  <a:gd name="T44" fmla="*/ 9 w 99"/>
                  <a:gd name="T45" fmla="*/ 0 h 311"/>
                  <a:gd name="T46" fmla="*/ 29 w 99"/>
                  <a:gd name="T47" fmla="*/ 22 h 311"/>
                  <a:gd name="T48" fmla="*/ 26 w 99"/>
                  <a:gd name="T49" fmla="*/ 32 h 311"/>
                  <a:gd name="T50" fmla="*/ 21 w 99"/>
                  <a:gd name="T51" fmla="*/ 48 h 311"/>
                  <a:gd name="T52" fmla="*/ 17 w 99"/>
                  <a:gd name="T53" fmla="*/ 62 h 311"/>
                  <a:gd name="T54" fmla="*/ 17 w 99"/>
                  <a:gd name="T55" fmla="*/ 74 h 311"/>
                  <a:gd name="T56" fmla="*/ 17 w 99"/>
                  <a:gd name="T57" fmla="*/ 84 h 311"/>
                  <a:gd name="T58" fmla="*/ 23 w 99"/>
                  <a:gd name="T59" fmla="*/ 100 h 311"/>
                  <a:gd name="T60" fmla="*/ 26 w 99"/>
                  <a:gd name="T61" fmla="*/ 110 h 311"/>
                  <a:gd name="T62" fmla="*/ 35 w 99"/>
                  <a:gd name="T63" fmla="*/ 119 h 311"/>
                  <a:gd name="T64" fmla="*/ 43 w 99"/>
                  <a:gd name="T65" fmla="*/ 129 h 311"/>
                  <a:gd name="T66" fmla="*/ 58 w 99"/>
                  <a:gd name="T67" fmla="*/ 142 h 311"/>
                  <a:gd name="T68" fmla="*/ 69 w 99"/>
                  <a:gd name="T69" fmla="*/ 154 h 311"/>
                  <a:gd name="T70" fmla="*/ 75 w 99"/>
                  <a:gd name="T71" fmla="*/ 168 h 311"/>
                  <a:gd name="T72" fmla="*/ 86 w 99"/>
                  <a:gd name="T73" fmla="*/ 187 h 311"/>
                  <a:gd name="T74" fmla="*/ 95 w 99"/>
                  <a:gd name="T75" fmla="*/ 200 h 311"/>
                  <a:gd name="T76" fmla="*/ 95 w 99"/>
                  <a:gd name="T77" fmla="*/ 210 h 311"/>
                  <a:gd name="T78" fmla="*/ 98 w 99"/>
                  <a:gd name="T79" fmla="*/ 226 h 311"/>
                  <a:gd name="T80" fmla="*/ 98 w 99"/>
                  <a:gd name="T81" fmla="*/ 248 h 311"/>
                  <a:gd name="T82" fmla="*/ 95 w 99"/>
                  <a:gd name="T83" fmla="*/ 262 h 311"/>
                  <a:gd name="T84" fmla="*/ 95 w 99"/>
                  <a:gd name="T85" fmla="*/ 278 h 311"/>
                  <a:gd name="T86" fmla="*/ 93 w 99"/>
                  <a:gd name="T87" fmla="*/ 288 h 311"/>
                  <a:gd name="T88" fmla="*/ 89 w 99"/>
                  <a:gd name="T89" fmla="*/ 300 h 311"/>
                  <a:gd name="T90" fmla="*/ 86 w 99"/>
                  <a:gd name="T91" fmla="*/ 310 h 311"/>
                  <a:gd name="T92" fmla="*/ 49 w 99"/>
                  <a:gd name="T93" fmla="*/ 3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>
                  <a:gd name="T0" fmla="*/ 50 w 101"/>
                  <a:gd name="T1" fmla="*/ 305 h 309"/>
                  <a:gd name="T2" fmla="*/ 53 w 101"/>
                  <a:gd name="T3" fmla="*/ 296 h 309"/>
                  <a:gd name="T4" fmla="*/ 56 w 101"/>
                  <a:gd name="T5" fmla="*/ 292 h 309"/>
                  <a:gd name="T6" fmla="*/ 56 w 101"/>
                  <a:gd name="T7" fmla="*/ 286 h 309"/>
                  <a:gd name="T8" fmla="*/ 65 w 101"/>
                  <a:gd name="T9" fmla="*/ 270 h 309"/>
                  <a:gd name="T10" fmla="*/ 71 w 101"/>
                  <a:gd name="T11" fmla="*/ 247 h 309"/>
                  <a:gd name="T12" fmla="*/ 76 w 101"/>
                  <a:gd name="T13" fmla="*/ 231 h 309"/>
                  <a:gd name="T14" fmla="*/ 76 w 101"/>
                  <a:gd name="T15" fmla="*/ 215 h 309"/>
                  <a:gd name="T16" fmla="*/ 80 w 101"/>
                  <a:gd name="T17" fmla="*/ 202 h 309"/>
                  <a:gd name="T18" fmla="*/ 80 w 101"/>
                  <a:gd name="T19" fmla="*/ 188 h 309"/>
                  <a:gd name="T20" fmla="*/ 76 w 101"/>
                  <a:gd name="T21" fmla="*/ 178 h 309"/>
                  <a:gd name="T22" fmla="*/ 73 w 101"/>
                  <a:gd name="T23" fmla="*/ 172 h 309"/>
                  <a:gd name="T24" fmla="*/ 65 w 101"/>
                  <a:gd name="T25" fmla="*/ 159 h 309"/>
                  <a:gd name="T26" fmla="*/ 56 w 101"/>
                  <a:gd name="T27" fmla="*/ 146 h 309"/>
                  <a:gd name="T28" fmla="*/ 44 w 101"/>
                  <a:gd name="T29" fmla="*/ 134 h 309"/>
                  <a:gd name="T30" fmla="*/ 24 w 101"/>
                  <a:gd name="T31" fmla="*/ 110 h 309"/>
                  <a:gd name="T32" fmla="*/ 12 w 101"/>
                  <a:gd name="T33" fmla="*/ 91 h 309"/>
                  <a:gd name="T34" fmla="*/ 6 w 101"/>
                  <a:gd name="T35" fmla="*/ 81 h 309"/>
                  <a:gd name="T36" fmla="*/ 3 w 101"/>
                  <a:gd name="T37" fmla="*/ 72 h 309"/>
                  <a:gd name="T38" fmla="*/ 0 w 101"/>
                  <a:gd name="T39" fmla="*/ 56 h 309"/>
                  <a:gd name="T40" fmla="*/ 0 w 101"/>
                  <a:gd name="T41" fmla="*/ 43 h 309"/>
                  <a:gd name="T42" fmla="*/ 3 w 101"/>
                  <a:gd name="T43" fmla="*/ 32 h 309"/>
                  <a:gd name="T44" fmla="*/ 6 w 101"/>
                  <a:gd name="T45" fmla="*/ 13 h 309"/>
                  <a:gd name="T46" fmla="*/ 12 w 101"/>
                  <a:gd name="T47" fmla="*/ 0 h 309"/>
                  <a:gd name="T48" fmla="*/ 29 w 101"/>
                  <a:gd name="T49" fmla="*/ 20 h 309"/>
                  <a:gd name="T50" fmla="*/ 27 w 101"/>
                  <a:gd name="T51" fmla="*/ 29 h 309"/>
                  <a:gd name="T52" fmla="*/ 24 w 101"/>
                  <a:gd name="T53" fmla="*/ 46 h 309"/>
                  <a:gd name="T54" fmla="*/ 21 w 101"/>
                  <a:gd name="T55" fmla="*/ 59 h 309"/>
                  <a:gd name="T56" fmla="*/ 21 w 101"/>
                  <a:gd name="T57" fmla="*/ 72 h 309"/>
                  <a:gd name="T58" fmla="*/ 21 w 101"/>
                  <a:gd name="T59" fmla="*/ 85 h 309"/>
                  <a:gd name="T60" fmla="*/ 27 w 101"/>
                  <a:gd name="T61" fmla="*/ 97 h 309"/>
                  <a:gd name="T62" fmla="*/ 29 w 101"/>
                  <a:gd name="T63" fmla="*/ 110 h 309"/>
                  <a:gd name="T64" fmla="*/ 36 w 101"/>
                  <a:gd name="T65" fmla="*/ 118 h 309"/>
                  <a:gd name="T66" fmla="*/ 47 w 101"/>
                  <a:gd name="T67" fmla="*/ 127 h 309"/>
                  <a:gd name="T68" fmla="*/ 61 w 101"/>
                  <a:gd name="T69" fmla="*/ 140 h 309"/>
                  <a:gd name="T70" fmla="*/ 71 w 101"/>
                  <a:gd name="T71" fmla="*/ 153 h 309"/>
                  <a:gd name="T72" fmla="*/ 80 w 101"/>
                  <a:gd name="T73" fmla="*/ 166 h 309"/>
                  <a:gd name="T74" fmla="*/ 88 w 101"/>
                  <a:gd name="T75" fmla="*/ 185 h 309"/>
                  <a:gd name="T76" fmla="*/ 97 w 101"/>
                  <a:gd name="T77" fmla="*/ 199 h 309"/>
                  <a:gd name="T78" fmla="*/ 100 w 101"/>
                  <a:gd name="T79" fmla="*/ 208 h 309"/>
                  <a:gd name="T80" fmla="*/ 100 w 101"/>
                  <a:gd name="T81" fmla="*/ 227 h 309"/>
                  <a:gd name="T82" fmla="*/ 100 w 101"/>
                  <a:gd name="T83" fmla="*/ 247 h 309"/>
                  <a:gd name="T84" fmla="*/ 100 w 101"/>
                  <a:gd name="T85" fmla="*/ 259 h 309"/>
                  <a:gd name="T86" fmla="*/ 97 w 101"/>
                  <a:gd name="T87" fmla="*/ 276 h 309"/>
                  <a:gd name="T88" fmla="*/ 94 w 101"/>
                  <a:gd name="T89" fmla="*/ 286 h 309"/>
                  <a:gd name="T90" fmla="*/ 94 w 101"/>
                  <a:gd name="T91" fmla="*/ 299 h 309"/>
                  <a:gd name="T92" fmla="*/ 88 w 101"/>
                  <a:gd name="T93" fmla="*/ 308 h 309"/>
                  <a:gd name="T94" fmla="*/ 50 w 101"/>
                  <a:gd name="T95" fmla="*/ 3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>
                  <a:gd name="T0" fmla="*/ 49 w 103"/>
                  <a:gd name="T1" fmla="*/ 305 h 312"/>
                  <a:gd name="T2" fmla="*/ 56 w 103"/>
                  <a:gd name="T3" fmla="*/ 295 h 312"/>
                  <a:gd name="T4" fmla="*/ 56 w 103"/>
                  <a:gd name="T5" fmla="*/ 292 h 312"/>
                  <a:gd name="T6" fmla="*/ 58 w 103"/>
                  <a:gd name="T7" fmla="*/ 286 h 312"/>
                  <a:gd name="T8" fmla="*/ 64 w 103"/>
                  <a:gd name="T9" fmla="*/ 269 h 312"/>
                  <a:gd name="T10" fmla="*/ 70 w 103"/>
                  <a:gd name="T11" fmla="*/ 246 h 312"/>
                  <a:gd name="T12" fmla="*/ 76 w 103"/>
                  <a:gd name="T13" fmla="*/ 234 h 312"/>
                  <a:gd name="T14" fmla="*/ 78 w 103"/>
                  <a:gd name="T15" fmla="*/ 214 h 312"/>
                  <a:gd name="T16" fmla="*/ 78 w 103"/>
                  <a:gd name="T17" fmla="*/ 202 h 312"/>
                  <a:gd name="T18" fmla="*/ 78 w 103"/>
                  <a:gd name="T19" fmla="*/ 191 h 312"/>
                  <a:gd name="T20" fmla="*/ 76 w 103"/>
                  <a:gd name="T21" fmla="*/ 178 h 312"/>
                  <a:gd name="T22" fmla="*/ 73 w 103"/>
                  <a:gd name="T23" fmla="*/ 172 h 312"/>
                  <a:gd name="T24" fmla="*/ 64 w 103"/>
                  <a:gd name="T25" fmla="*/ 159 h 312"/>
                  <a:gd name="T26" fmla="*/ 56 w 103"/>
                  <a:gd name="T27" fmla="*/ 146 h 312"/>
                  <a:gd name="T28" fmla="*/ 44 w 103"/>
                  <a:gd name="T29" fmla="*/ 133 h 312"/>
                  <a:gd name="T30" fmla="*/ 23 w 103"/>
                  <a:gd name="T31" fmla="*/ 110 h 312"/>
                  <a:gd name="T32" fmla="*/ 12 w 103"/>
                  <a:gd name="T33" fmla="*/ 94 h 312"/>
                  <a:gd name="T34" fmla="*/ 5 w 103"/>
                  <a:gd name="T35" fmla="*/ 81 h 312"/>
                  <a:gd name="T36" fmla="*/ 3 w 103"/>
                  <a:gd name="T37" fmla="*/ 72 h 312"/>
                  <a:gd name="T38" fmla="*/ 0 w 103"/>
                  <a:gd name="T39" fmla="*/ 56 h 312"/>
                  <a:gd name="T40" fmla="*/ 0 w 103"/>
                  <a:gd name="T41" fmla="*/ 43 h 312"/>
                  <a:gd name="T42" fmla="*/ 3 w 103"/>
                  <a:gd name="T43" fmla="*/ 32 h 312"/>
                  <a:gd name="T44" fmla="*/ 5 w 103"/>
                  <a:gd name="T45" fmla="*/ 16 h 312"/>
                  <a:gd name="T46" fmla="*/ 12 w 103"/>
                  <a:gd name="T47" fmla="*/ 0 h 312"/>
                  <a:gd name="T48" fmla="*/ 32 w 103"/>
                  <a:gd name="T49" fmla="*/ 19 h 312"/>
                  <a:gd name="T50" fmla="*/ 26 w 103"/>
                  <a:gd name="T51" fmla="*/ 32 h 312"/>
                  <a:gd name="T52" fmla="*/ 23 w 103"/>
                  <a:gd name="T53" fmla="*/ 46 h 312"/>
                  <a:gd name="T54" fmla="*/ 20 w 103"/>
                  <a:gd name="T55" fmla="*/ 59 h 312"/>
                  <a:gd name="T56" fmla="*/ 20 w 103"/>
                  <a:gd name="T57" fmla="*/ 72 h 312"/>
                  <a:gd name="T58" fmla="*/ 20 w 103"/>
                  <a:gd name="T59" fmla="*/ 84 h 312"/>
                  <a:gd name="T60" fmla="*/ 26 w 103"/>
                  <a:gd name="T61" fmla="*/ 100 h 312"/>
                  <a:gd name="T62" fmla="*/ 29 w 103"/>
                  <a:gd name="T63" fmla="*/ 110 h 312"/>
                  <a:gd name="T64" fmla="*/ 35 w 103"/>
                  <a:gd name="T65" fmla="*/ 121 h 312"/>
                  <a:gd name="T66" fmla="*/ 46 w 103"/>
                  <a:gd name="T67" fmla="*/ 127 h 312"/>
                  <a:gd name="T68" fmla="*/ 61 w 103"/>
                  <a:gd name="T69" fmla="*/ 143 h 312"/>
                  <a:gd name="T70" fmla="*/ 73 w 103"/>
                  <a:gd name="T71" fmla="*/ 156 h 312"/>
                  <a:gd name="T72" fmla="*/ 78 w 103"/>
                  <a:gd name="T73" fmla="*/ 165 h 312"/>
                  <a:gd name="T74" fmla="*/ 90 w 103"/>
                  <a:gd name="T75" fmla="*/ 185 h 312"/>
                  <a:gd name="T76" fmla="*/ 96 w 103"/>
                  <a:gd name="T77" fmla="*/ 198 h 312"/>
                  <a:gd name="T78" fmla="*/ 99 w 103"/>
                  <a:gd name="T79" fmla="*/ 208 h 312"/>
                  <a:gd name="T80" fmla="*/ 102 w 103"/>
                  <a:gd name="T81" fmla="*/ 227 h 312"/>
                  <a:gd name="T82" fmla="*/ 102 w 103"/>
                  <a:gd name="T83" fmla="*/ 246 h 312"/>
                  <a:gd name="T84" fmla="*/ 99 w 103"/>
                  <a:gd name="T85" fmla="*/ 259 h 312"/>
                  <a:gd name="T86" fmla="*/ 99 w 103"/>
                  <a:gd name="T87" fmla="*/ 276 h 312"/>
                  <a:gd name="T88" fmla="*/ 96 w 103"/>
                  <a:gd name="T89" fmla="*/ 289 h 312"/>
                  <a:gd name="T90" fmla="*/ 93 w 103"/>
                  <a:gd name="T91" fmla="*/ 302 h 312"/>
                  <a:gd name="T92" fmla="*/ 87 w 103"/>
                  <a:gd name="T93" fmla="*/ 311 h 312"/>
                  <a:gd name="T94" fmla="*/ 49 w 103"/>
                  <a:gd name="T95" fmla="*/ 3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>
                  <a:gd name="T0" fmla="*/ 0 w 229"/>
                  <a:gd name="T1" fmla="*/ 110 h 114"/>
                  <a:gd name="T2" fmla="*/ 6 w 229"/>
                  <a:gd name="T3" fmla="*/ 113 h 114"/>
                  <a:gd name="T4" fmla="*/ 18 w 229"/>
                  <a:gd name="T5" fmla="*/ 113 h 114"/>
                  <a:gd name="T6" fmla="*/ 28 w 229"/>
                  <a:gd name="T7" fmla="*/ 113 h 114"/>
                  <a:gd name="T8" fmla="*/ 36 w 229"/>
                  <a:gd name="T9" fmla="*/ 110 h 114"/>
                  <a:gd name="T10" fmla="*/ 48 w 229"/>
                  <a:gd name="T11" fmla="*/ 107 h 114"/>
                  <a:gd name="T12" fmla="*/ 58 w 229"/>
                  <a:gd name="T13" fmla="*/ 103 h 114"/>
                  <a:gd name="T14" fmla="*/ 64 w 229"/>
                  <a:gd name="T15" fmla="*/ 101 h 114"/>
                  <a:gd name="T16" fmla="*/ 69 w 229"/>
                  <a:gd name="T17" fmla="*/ 92 h 114"/>
                  <a:gd name="T18" fmla="*/ 76 w 229"/>
                  <a:gd name="T19" fmla="*/ 82 h 114"/>
                  <a:gd name="T20" fmla="*/ 79 w 229"/>
                  <a:gd name="T21" fmla="*/ 77 h 114"/>
                  <a:gd name="T22" fmla="*/ 82 w 229"/>
                  <a:gd name="T23" fmla="*/ 70 h 114"/>
                  <a:gd name="T24" fmla="*/ 94 w 229"/>
                  <a:gd name="T25" fmla="*/ 55 h 114"/>
                  <a:gd name="T26" fmla="*/ 106 w 229"/>
                  <a:gd name="T27" fmla="*/ 39 h 114"/>
                  <a:gd name="T28" fmla="*/ 115 w 229"/>
                  <a:gd name="T29" fmla="*/ 36 h 114"/>
                  <a:gd name="T30" fmla="*/ 130 w 229"/>
                  <a:gd name="T31" fmla="*/ 31 h 114"/>
                  <a:gd name="T32" fmla="*/ 143 w 229"/>
                  <a:gd name="T33" fmla="*/ 24 h 114"/>
                  <a:gd name="T34" fmla="*/ 155 w 229"/>
                  <a:gd name="T35" fmla="*/ 21 h 114"/>
                  <a:gd name="T36" fmla="*/ 164 w 229"/>
                  <a:gd name="T37" fmla="*/ 18 h 114"/>
                  <a:gd name="T38" fmla="*/ 176 w 229"/>
                  <a:gd name="T39" fmla="*/ 21 h 114"/>
                  <a:gd name="T40" fmla="*/ 191 w 229"/>
                  <a:gd name="T41" fmla="*/ 24 h 114"/>
                  <a:gd name="T42" fmla="*/ 206 w 229"/>
                  <a:gd name="T43" fmla="*/ 31 h 114"/>
                  <a:gd name="T44" fmla="*/ 213 w 229"/>
                  <a:gd name="T45" fmla="*/ 36 h 114"/>
                  <a:gd name="T46" fmla="*/ 219 w 229"/>
                  <a:gd name="T47" fmla="*/ 42 h 114"/>
                  <a:gd name="T48" fmla="*/ 228 w 229"/>
                  <a:gd name="T49" fmla="*/ 11 h 114"/>
                  <a:gd name="T50" fmla="*/ 221 w 229"/>
                  <a:gd name="T51" fmla="*/ 9 h 114"/>
                  <a:gd name="T52" fmla="*/ 206 w 229"/>
                  <a:gd name="T53" fmla="*/ 3 h 114"/>
                  <a:gd name="T54" fmla="*/ 195 w 229"/>
                  <a:gd name="T55" fmla="*/ 0 h 114"/>
                  <a:gd name="T56" fmla="*/ 180 w 229"/>
                  <a:gd name="T57" fmla="*/ 0 h 114"/>
                  <a:gd name="T58" fmla="*/ 167 w 229"/>
                  <a:gd name="T59" fmla="*/ 0 h 114"/>
                  <a:gd name="T60" fmla="*/ 155 w 229"/>
                  <a:gd name="T61" fmla="*/ 3 h 114"/>
                  <a:gd name="T62" fmla="*/ 140 w 229"/>
                  <a:gd name="T63" fmla="*/ 9 h 114"/>
                  <a:gd name="T64" fmla="*/ 127 w 229"/>
                  <a:gd name="T65" fmla="*/ 15 h 114"/>
                  <a:gd name="T66" fmla="*/ 124 w 229"/>
                  <a:gd name="T67" fmla="*/ 18 h 114"/>
                  <a:gd name="T68" fmla="*/ 109 w 229"/>
                  <a:gd name="T69" fmla="*/ 31 h 114"/>
                  <a:gd name="T70" fmla="*/ 97 w 229"/>
                  <a:gd name="T71" fmla="*/ 42 h 114"/>
                  <a:gd name="T72" fmla="*/ 88 w 229"/>
                  <a:gd name="T73" fmla="*/ 55 h 114"/>
                  <a:gd name="T74" fmla="*/ 76 w 229"/>
                  <a:gd name="T75" fmla="*/ 67 h 114"/>
                  <a:gd name="T76" fmla="*/ 69 w 229"/>
                  <a:gd name="T77" fmla="*/ 73 h 114"/>
                  <a:gd name="T78" fmla="*/ 61 w 229"/>
                  <a:gd name="T79" fmla="*/ 82 h 114"/>
                  <a:gd name="T80" fmla="*/ 51 w 229"/>
                  <a:gd name="T81" fmla="*/ 85 h 114"/>
                  <a:gd name="T82" fmla="*/ 43 w 229"/>
                  <a:gd name="T83" fmla="*/ 88 h 114"/>
                  <a:gd name="T84" fmla="*/ 30 w 229"/>
                  <a:gd name="T85" fmla="*/ 88 h 114"/>
                  <a:gd name="T86" fmla="*/ 24 w 229"/>
                  <a:gd name="T87" fmla="*/ 88 h 114"/>
                  <a:gd name="T88" fmla="*/ 18 w 229"/>
                  <a:gd name="T89" fmla="*/ 85 h 114"/>
                  <a:gd name="T90" fmla="*/ 6 w 229"/>
                  <a:gd name="T91" fmla="*/ 79 h 114"/>
                  <a:gd name="T92" fmla="*/ 0 w 229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>
                  <a:gd name="T0" fmla="*/ 0 w 233"/>
                  <a:gd name="T1" fmla="*/ 115 h 119"/>
                  <a:gd name="T2" fmla="*/ 7 w 233"/>
                  <a:gd name="T3" fmla="*/ 118 h 119"/>
                  <a:gd name="T4" fmla="*/ 19 w 233"/>
                  <a:gd name="T5" fmla="*/ 118 h 119"/>
                  <a:gd name="T6" fmla="*/ 28 w 233"/>
                  <a:gd name="T7" fmla="*/ 118 h 119"/>
                  <a:gd name="T8" fmla="*/ 40 w 233"/>
                  <a:gd name="T9" fmla="*/ 118 h 119"/>
                  <a:gd name="T10" fmla="*/ 49 w 233"/>
                  <a:gd name="T11" fmla="*/ 111 h 119"/>
                  <a:gd name="T12" fmla="*/ 58 w 233"/>
                  <a:gd name="T13" fmla="*/ 108 h 119"/>
                  <a:gd name="T14" fmla="*/ 65 w 233"/>
                  <a:gd name="T15" fmla="*/ 105 h 119"/>
                  <a:gd name="T16" fmla="*/ 73 w 233"/>
                  <a:gd name="T17" fmla="*/ 95 h 119"/>
                  <a:gd name="T18" fmla="*/ 76 w 233"/>
                  <a:gd name="T19" fmla="*/ 86 h 119"/>
                  <a:gd name="T20" fmla="*/ 83 w 233"/>
                  <a:gd name="T21" fmla="*/ 79 h 119"/>
                  <a:gd name="T22" fmla="*/ 86 w 233"/>
                  <a:gd name="T23" fmla="*/ 73 h 119"/>
                  <a:gd name="T24" fmla="*/ 95 w 233"/>
                  <a:gd name="T25" fmla="*/ 58 h 119"/>
                  <a:gd name="T26" fmla="*/ 110 w 233"/>
                  <a:gd name="T27" fmla="*/ 45 h 119"/>
                  <a:gd name="T28" fmla="*/ 116 w 233"/>
                  <a:gd name="T29" fmla="*/ 39 h 119"/>
                  <a:gd name="T30" fmla="*/ 131 w 233"/>
                  <a:gd name="T31" fmla="*/ 32 h 119"/>
                  <a:gd name="T32" fmla="*/ 146 w 233"/>
                  <a:gd name="T33" fmla="*/ 26 h 119"/>
                  <a:gd name="T34" fmla="*/ 156 w 233"/>
                  <a:gd name="T35" fmla="*/ 23 h 119"/>
                  <a:gd name="T36" fmla="*/ 164 w 233"/>
                  <a:gd name="T37" fmla="*/ 23 h 119"/>
                  <a:gd name="T38" fmla="*/ 177 w 233"/>
                  <a:gd name="T39" fmla="*/ 23 h 119"/>
                  <a:gd name="T40" fmla="*/ 192 w 233"/>
                  <a:gd name="T41" fmla="*/ 26 h 119"/>
                  <a:gd name="T42" fmla="*/ 207 w 233"/>
                  <a:gd name="T43" fmla="*/ 32 h 119"/>
                  <a:gd name="T44" fmla="*/ 217 w 233"/>
                  <a:gd name="T45" fmla="*/ 42 h 119"/>
                  <a:gd name="T46" fmla="*/ 220 w 233"/>
                  <a:gd name="T47" fmla="*/ 48 h 119"/>
                  <a:gd name="T48" fmla="*/ 232 w 233"/>
                  <a:gd name="T49" fmla="*/ 16 h 119"/>
                  <a:gd name="T50" fmla="*/ 222 w 233"/>
                  <a:gd name="T51" fmla="*/ 10 h 119"/>
                  <a:gd name="T52" fmla="*/ 210 w 233"/>
                  <a:gd name="T53" fmla="*/ 4 h 119"/>
                  <a:gd name="T54" fmla="*/ 195 w 233"/>
                  <a:gd name="T55" fmla="*/ 4 h 119"/>
                  <a:gd name="T56" fmla="*/ 183 w 233"/>
                  <a:gd name="T57" fmla="*/ 0 h 119"/>
                  <a:gd name="T58" fmla="*/ 167 w 233"/>
                  <a:gd name="T59" fmla="*/ 0 h 119"/>
                  <a:gd name="T60" fmla="*/ 156 w 233"/>
                  <a:gd name="T61" fmla="*/ 4 h 119"/>
                  <a:gd name="T62" fmla="*/ 141 w 233"/>
                  <a:gd name="T63" fmla="*/ 10 h 119"/>
                  <a:gd name="T64" fmla="*/ 131 w 233"/>
                  <a:gd name="T65" fmla="*/ 16 h 119"/>
                  <a:gd name="T66" fmla="*/ 126 w 233"/>
                  <a:gd name="T67" fmla="*/ 20 h 119"/>
                  <a:gd name="T68" fmla="*/ 110 w 233"/>
                  <a:gd name="T69" fmla="*/ 32 h 119"/>
                  <a:gd name="T70" fmla="*/ 101 w 233"/>
                  <a:gd name="T71" fmla="*/ 45 h 119"/>
                  <a:gd name="T72" fmla="*/ 88 w 233"/>
                  <a:gd name="T73" fmla="*/ 58 h 119"/>
                  <a:gd name="T74" fmla="*/ 80 w 233"/>
                  <a:gd name="T75" fmla="*/ 70 h 119"/>
                  <a:gd name="T76" fmla="*/ 73 w 233"/>
                  <a:gd name="T77" fmla="*/ 79 h 119"/>
                  <a:gd name="T78" fmla="*/ 61 w 233"/>
                  <a:gd name="T79" fmla="*/ 86 h 119"/>
                  <a:gd name="T80" fmla="*/ 52 w 233"/>
                  <a:gd name="T81" fmla="*/ 89 h 119"/>
                  <a:gd name="T82" fmla="*/ 43 w 233"/>
                  <a:gd name="T83" fmla="*/ 92 h 119"/>
                  <a:gd name="T84" fmla="*/ 34 w 233"/>
                  <a:gd name="T85" fmla="*/ 92 h 119"/>
                  <a:gd name="T86" fmla="*/ 25 w 233"/>
                  <a:gd name="T87" fmla="*/ 92 h 119"/>
                  <a:gd name="T88" fmla="*/ 19 w 233"/>
                  <a:gd name="T89" fmla="*/ 89 h 119"/>
                  <a:gd name="T90" fmla="*/ 7 w 233"/>
                  <a:gd name="T91" fmla="*/ 83 h 119"/>
                  <a:gd name="T92" fmla="*/ 0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>
                  <a:gd name="T0" fmla="*/ 0 w 232"/>
                  <a:gd name="T1" fmla="*/ 111 h 116"/>
                  <a:gd name="T2" fmla="*/ 9 w 232"/>
                  <a:gd name="T3" fmla="*/ 115 h 116"/>
                  <a:gd name="T4" fmla="*/ 19 w 232"/>
                  <a:gd name="T5" fmla="*/ 115 h 116"/>
                  <a:gd name="T6" fmla="*/ 30 w 232"/>
                  <a:gd name="T7" fmla="*/ 115 h 116"/>
                  <a:gd name="T8" fmla="*/ 40 w 232"/>
                  <a:gd name="T9" fmla="*/ 111 h 116"/>
                  <a:gd name="T10" fmla="*/ 49 w 232"/>
                  <a:gd name="T11" fmla="*/ 108 h 116"/>
                  <a:gd name="T12" fmla="*/ 61 w 232"/>
                  <a:gd name="T13" fmla="*/ 105 h 116"/>
                  <a:gd name="T14" fmla="*/ 64 w 232"/>
                  <a:gd name="T15" fmla="*/ 102 h 116"/>
                  <a:gd name="T16" fmla="*/ 73 w 232"/>
                  <a:gd name="T17" fmla="*/ 93 h 116"/>
                  <a:gd name="T18" fmla="*/ 76 w 232"/>
                  <a:gd name="T19" fmla="*/ 84 h 116"/>
                  <a:gd name="T20" fmla="*/ 82 w 232"/>
                  <a:gd name="T21" fmla="*/ 77 h 116"/>
                  <a:gd name="T22" fmla="*/ 85 w 232"/>
                  <a:gd name="T23" fmla="*/ 72 h 116"/>
                  <a:gd name="T24" fmla="*/ 95 w 232"/>
                  <a:gd name="T25" fmla="*/ 56 h 116"/>
                  <a:gd name="T26" fmla="*/ 110 w 232"/>
                  <a:gd name="T27" fmla="*/ 43 h 116"/>
                  <a:gd name="T28" fmla="*/ 116 w 232"/>
                  <a:gd name="T29" fmla="*/ 38 h 116"/>
                  <a:gd name="T30" fmla="*/ 131 w 232"/>
                  <a:gd name="T31" fmla="*/ 31 h 116"/>
                  <a:gd name="T32" fmla="*/ 146 w 232"/>
                  <a:gd name="T33" fmla="*/ 25 h 116"/>
                  <a:gd name="T34" fmla="*/ 155 w 232"/>
                  <a:gd name="T35" fmla="*/ 22 h 116"/>
                  <a:gd name="T36" fmla="*/ 167 w 232"/>
                  <a:gd name="T37" fmla="*/ 18 h 116"/>
                  <a:gd name="T38" fmla="*/ 176 w 232"/>
                  <a:gd name="T39" fmla="*/ 22 h 116"/>
                  <a:gd name="T40" fmla="*/ 191 w 232"/>
                  <a:gd name="T41" fmla="*/ 25 h 116"/>
                  <a:gd name="T42" fmla="*/ 206 w 232"/>
                  <a:gd name="T43" fmla="*/ 31 h 116"/>
                  <a:gd name="T44" fmla="*/ 216 w 232"/>
                  <a:gd name="T45" fmla="*/ 38 h 116"/>
                  <a:gd name="T46" fmla="*/ 219 w 232"/>
                  <a:gd name="T47" fmla="*/ 46 h 116"/>
                  <a:gd name="T48" fmla="*/ 231 w 232"/>
                  <a:gd name="T49" fmla="*/ 13 h 116"/>
                  <a:gd name="T50" fmla="*/ 222 w 232"/>
                  <a:gd name="T51" fmla="*/ 10 h 116"/>
                  <a:gd name="T52" fmla="*/ 209 w 232"/>
                  <a:gd name="T53" fmla="*/ 3 h 116"/>
                  <a:gd name="T54" fmla="*/ 194 w 232"/>
                  <a:gd name="T55" fmla="*/ 0 h 116"/>
                  <a:gd name="T56" fmla="*/ 182 w 232"/>
                  <a:gd name="T57" fmla="*/ 0 h 116"/>
                  <a:gd name="T58" fmla="*/ 167 w 232"/>
                  <a:gd name="T59" fmla="*/ 0 h 116"/>
                  <a:gd name="T60" fmla="*/ 155 w 232"/>
                  <a:gd name="T61" fmla="*/ 3 h 116"/>
                  <a:gd name="T62" fmla="*/ 143 w 232"/>
                  <a:gd name="T63" fmla="*/ 10 h 116"/>
                  <a:gd name="T64" fmla="*/ 131 w 232"/>
                  <a:gd name="T65" fmla="*/ 13 h 116"/>
                  <a:gd name="T66" fmla="*/ 125 w 232"/>
                  <a:gd name="T67" fmla="*/ 18 h 116"/>
                  <a:gd name="T68" fmla="*/ 113 w 232"/>
                  <a:gd name="T69" fmla="*/ 31 h 116"/>
                  <a:gd name="T70" fmla="*/ 100 w 232"/>
                  <a:gd name="T71" fmla="*/ 43 h 116"/>
                  <a:gd name="T72" fmla="*/ 88 w 232"/>
                  <a:gd name="T73" fmla="*/ 56 h 116"/>
                  <a:gd name="T74" fmla="*/ 80 w 232"/>
                  <a:gd name="T75" fmla="*/ 69 h 116"/>
                  <a:gd name="T76" fmla="*/ 73 w 232"/>
                  <a:gd name="T77" fmla="*/ 74 h 116"/>
                  <a:gd name="T78" fmla="*/ 61 w 232"/>
                  <a:gd name="T79" fmla="*/ 84 h 116"/>
                  <a:gd name="T80" fmla="*/ 52 w 232"/>
                  <a:gd name="T81" fmla="*/ 87 h 116"/>
                  <a:gd name="T82" fmla="*/ 45 w 232"/>
                  <a:gd name="T83" fmla="*/ 90 h 116"/>
                  <a:gd name="T84" fmla="*/ 34 w 232"/>
                  <a:gd name="T85" fmla="*/ 90 h 116"/>
                  <a:gd name="T86" fmla="*/ 25 w 232"/>
                  <a:gd name="T87" fmla="*/ 90 h 116"/>
                  <a:gd name="T88" fmla="*/ 19 w 232"/>
                  <a:gd name="T89" fmla="*/ 87 h 116"/>
                  <a:gd name="T90" fmla="*/ 7 w 232"/>
                  <a:gd name="T91" fmla="*/ 80 h 116"/>
                  <a:gd name="T92" fmla="*/ 0 w 232"/>
                  <a:gd name="T9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>
                  <a:gd name="T0" fmla="*/ 232 w 233"/>
                  <a:gd name="T1" fmla="*/ 115 h 119"/>
                  <a:gd name="T2" fmla="*/ 222 w 233"/>
                  <a:gd name="T3" fmla="*/ 115 h 119"/>
                  <a:gd name="T4" fmla="*/ 214 w 233"/>
                  <a:gd name="T5" fmla="*/ 118 h 119"/>
                  <a:gd name="T6" fmla="*/ 201 w 233"/>
                  <a:gd name="T7" fmla="*/ 118 h 119"/>
                  <a:gd name="T8" fmla="*/ 192 w 233"/>
                  <a:gd name="T9" fmla="*/ 115 h 119"/>
                  <a:gd name="T10" fmla="*/ 183 w 233"/>
                  <a:gd name="T11" fmla="*/ 112 h 119"/>
                  <a:gd name="T12" fmla="*/ 171 w 233"/>
                  <a:gd name="T13" fmla="*/ 106 h 119"/>
                  <a:gd name="T14" fmla="*/ 164 w 233"/>
                  <a:gd name="T15" fmla="*/ 102 h 119"/>
                  <a:gd name="T16" fmla="*/ 158 w 233"/>
                  <a:gd name="T17" fmla="*/ 94 h 119"/>
                  <a:gd name="T18" fmla="*/ 153 w 233"/>
                  <a:gd name="T19" fmla="*/ 84 h 119"/>
                  <a:gd name="T20" fmla="*/ 149 w 233"/>
                  <a:gd name="T21" fmla="*/ 78 h 119"/>
                  <a:gd name="T22" fmla="*/ 146 w 233"/>
                  <a:gd name="T23" fmla="*/ 71 h 119"/>
                  <a:gd name="T24" fmla="*/ 134 w 233"/>
                  <a:gd name="T25" fmla="*/ 59 h 119"/>
                  <a:gd name="T26" fmla="*/ 122 w 233"/>
                  <a:gd name="T27" fmla="*/ 44 h 119"/>
                  <a:gd name="T28" fmla="*/ 113 w 233"/>
                  <a:gd name="T29" fmla="*/ 37 h 119"/>
                  <a:gd name="T30" fmla="*/ 97 w 233"/>
                  <a:gd name="T31" fmla="*/ 31 h 119"/>
                  <a:gd name="T32" fmla="*/ 85 w 233"/>
                  <a:gd name="T33" fmla="*/ 28 h 119"/>
                  <a:gd name="T34" fmla="*/ 73 w 233"/>
                  <a:gd name="T35" fmla="*/ 24 h 119"/>
                  <a:gd name="T36" fmla="*/ 64 w 233"/>
                  <a:gd name="T37" fmla="*/ 21 h 119"/>
                  <a:gd name="T38" fmla="*/ 52 w 233"/>
                  <a:gd name="T39" fmla="*/ 24 h 119"/>
                  <a:gd name="T40" fmla="*/ 39 w 233"/>
                  <a:gd name="T41" fmla="*/ 28 h 119"/>
                  <a:gd name="T42" fmla="*/ 24 w 233"/>
                  <a:gd name="T43" fmla="*/ 31 h 119"/>
                  <a:gd name="T44" fmla="*/ 15 w 233"/>
                  <a:gd name="T45" fmla="*/ 40 h 119"/>
                  <a:gd name="T46" fmla="*/ 9 w 233"/>
                  <a:gd name="T47" fmla="*/ 47 h 119"/>
                  <a:gd name="T48" fmla="*/ 0 w 233"/>
                  <a:gd name="T49" fmla="*/ 16 h 119"/>
                  <a:gd name="T50" fmla="*/ 6 w 233"/>
                  <a:gd name="T51" fmla="*/ 9 h 119"/>
                  <a:gd name="T52" fmla="*/ 21 w 233"/>
                  <a:gd name="T53" fmla="*/ 6 h 119"/>
                  <a:gd name="T54" fmla="*/ 33 w 233"/>
                  <a:gd name="T55" fmla="*/ 3 h 119"/>
                  <a:gd name="T56" fmla="*/ 49 w 233"/>
                  <a:gd name="T57" fmla="*/ 0 h 119"/>
                  <a:gd name="T58" fmla="*/ 61 w 233"/>
                  <a:gd name="T59" fmla="*/ 3 h 119"/>
                  <a:gd name="T60" fmla="*/ 73 w 233"/>
                  <a:gd name="T61" fmla="*/ 6 h 119"/>
                  <a:gd name="T62" fmla="*/ 88 w 233"/>
                  <a:gd name="T63" fmla="*/ 13 h 119"/>
                  <a:gd name="T64" fmla="*/ 100 w 233"/>
                  <a:gd name="T65" fmla="*/ 16 h 119"/>
                  <a:gd name="T66" fmla="*/ 107 w 233"/>
                  <a:gd name="T67" fmla="*/ 21 h 119"/>
                  <a:gd name="T68" fmla="*/ 118 w 233"/>
                  <a:gd name="T69" fmla="*/ 31 h 119"/>
                  <a:gd name="T70" fmla="*/ 131 w 233"/>
                  <a:gd name="T71" fmla="*/ 47 h 119"/>
                  <a:gd name="T72" fmla="*/ 143 w 233"/>
                  <a:gd name="T73" fmla="*/ 59 h 119"/>
                  <a:gd name="T74" fmla="*/ 153 w 233"/>
                  <a:gd name="T75" fmla="*/ 71 h 119"/>
                  <a:gd name="T76" fmla="*/ 158 w 233"/>
                  <a:gd name="T77" fmla="*/ 78 h 119"/>
                  <a:gd name="T78" fmla="*/ 168 w 233"/>
                  <a:gd name="T79" fmla="*/ 84 h 119"/>
                  <a:gd name="T80" fmla="*/ 177 w 233"/>
                  <a:gd name="T81" fmla="*/ 91 h 119"/>
                  <a:gd name="T82" fmla="*/ 186 w 233"/>
                  <a:gd name="T83" fmla="*/ 94 h 119"/>
                  <a:gd name="T84" fmla="*/ 199 w 233"/>
                  <a:gd name="T85" fmla="*/ 94 h 119"/>
                  <a:gd name="T86" fmla="*/ 204 w 233"/>
                  <a:gd name="T87" fmla="*/ 91 h 119"/>
                  <a:gd name="T88" fmla="*/ 214 w 233"/>
                  <a:gd name="T89" fmla="*/ 91 h 119"/>
                  <a:gd name="T90" fmla="*/ 225 w 233"/>
                  <a:gd name="T91" fmla="*/ 84 h 119"/>
                  <a:gd name="T92" fmla="*/ 232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>
                  <a:gd name="T0" fmla="*/ 231 w 232"/>
                  <a:gd name="T1" fmla="*/ 110 h 114"/>
                  <a:gd name="T2" fmla="*/ 221 w 232"/>
                  <a:gd name="T3" fmla="*/ 113 h 114"/>
                  <a:gd name="T4" fmla="*/ 213 w 232"/>
                  <a:gd name="T5" fmla="*/ 113 h 114"/>
                  <a:gd name="T6" fmla="*/ 201 w 232"/>
                  <a:gd name="T7" fmla="*/ 113 h 114"/>
                  <a:gd name="T8" fmla="*/ 191 w 232"/>
                  <a:gd name="T9" fmla="*/ 113 h 114"/>
                  <a:gd name="T10" fmla="*/ 183 w 232"/>
                  <a:gd name="T11" fmla="*/ 110 h 114"/>
                  <a:gd name="T12" fmla="*/ 170 w 232"/>
                  <a:gd name="T13" fmla="*/ 104 h 114"/>
                  <a:gd name="T14" fmla="*/ 167 w 232"/>
                  <a:gd name="T15" fmla="*/ 102 h 114"/>
                  <a:gd name="T16" fmla="*/ 158 w 232"/>
                  <a:gd name="T17" fmla="*/ 92 h 114"/>
                  <a:gd name="T18" fmla="*/ 155 w 232"/>
                  <a:gd name="T19" fmla="*/ 82 h 114"/>
                  <a:gd name="T20" fmla="*/ 148 w 232"/>
                  <a:gd name="T21" fmla="*/ 77 h 114"/>
                  <a:gd name="T22" fmla="*/ 145 w 232"/>
                  <a:gd name="T23" fmla="*/ 71 h 114"/>
                  <a:gd name="T24" fmla="*/ 133 w 232"/>
                  <a:gd name="T25" fmla="*/ 56 h 114"/>
                  <a:gd name="T26" fmla="*/ 122 w 232"/>
                  <a:gd name="T27" fmla="*/ 43 h 114"/>
                  <a:gd name="T28" fmla="*/ 112 w 232"/>
                  <a:gd name="T29" fmla="*/ 36 h 114"/>
                  <a:gd name="T30" fmla="*/ 100 w 232"/>
                  <a:gd name="T31" fmla="*/ 31 h 114"/>
                  <a:gd name="T32" fmla="*/ 85 w 232"/>
                  <a:gd name="T33" fmla="*/ 25 h 114"/>
                  <a:gd name="T34" fmla="*/ 76 w 232"/>
                  <a:gd name="T35" fmla="*/ 21 h 114"/>
                  <a:gd name="T36" fmla="*/ 64 w 232"/>
                  <a:gd name="T37" fmla="*/ 21 h 114"/>
                  <a:gd name="T38" fmla="*/ 54 w 232"/>
                  <a:gd name="T39" fmla="*/ 21 h 114"/>
                  <a:gd name="T40" fmla="*/ 39 w 232"/>
                  <a:gd name="T41" fmla="*/ 25 h 114"/>
                  <a:gd name="T42" fmla="*/ 24 w 232"/>
                  <a:gd name="T43" fmla="*/ 31 h 114"/>
                  <a:gd name="T44" fmla="*/ 15 w 232"/>
                  <a:gd name="T45" fmla="*/ 36 h 114"/>
                  <a:gd name="T46" fmla="*/ 9 w 232"/>
                  <a:gd name="T47" fmla="*/ 46 h 114"/>
                  <a:gd name="T48" fmla="*/ 0 w 232"/>
                  <a:gd name="T49" fmla="*/ 15 h 114"/>
                  <a:gd name="T50" fmla="*/ 9 w 232"/>
                  <a:gd name="T51" fmla="*/ 10 h 114"/>
                  <a:gd name="T52" fmla="*/ 21 w 232"/>
                  <a:gd name="T53" fmla="*/ 3 h 114"/>
                  <a:gd name="T54" fmla="*/ 33 w 232"/>
                  <a:gd name="T55" fmla="*/ 0 h 114"/>
                  <a:gd name="T56" fmla="*/ 48 w 232"/>
                  <a:gd name="T57" fmla="*/ 0 h 114"/>
                  <a:gd name="T58" fmla="*/ 64 w 232"/>
                  <a:gd name="T59" fmla="*/ 0 h 114"/>
                  <a:gd name="T60" fmla="*/ 72 w 232"/>
                  <a:gd name="T61" fmla="*/ 3 h 114"/>
                  <a:gd name="T62" fmla="*/ 87 w 232"/>
                  <a:gd name="T63" fmla="*/ 10 h 114"/>
                  <a:gd name="T64" fmla="*/ 100 w 232"/>
                  <a:gd name="T65" fmla="*/ 15 h 114"/>
                  <a:gd name="T66" fmla="*/ 106 w 232"/>
                  <a:gd name="T67" fmla="*/ 18 h 114"/>
                  <a:gd name="T68" fmla="*/ 118 w 232"/>
                  <a:gd name="T69" fmla="*/ 31 h 114"/>
                  <a:gd name="T70" fmla="*/ 130 w 232"/>
                  <a:gd name="T71" fmla="*/ 43 h 114"/>
                  <a:gd name="T72" fmla="*/ 143 w 232"/>
                  <a:gd name="T73" fmla="*/ 58 h 114"/>
                  <a:gd name="T74" fmla="*/ 152 w 232"/>
                  <a:gd name="T75" fmla="*/ 67 h 114"/>
                  <a:gd name="T76" fmla="*/ 158 w 232"/>
                  <a:gd name="T77" fmla="*/ 77 h 114"/>
                  <a:gd name="T78" fmla="*/ 167 w 232"/>
                  <a:gd name="T79" fmla="*/ 82 h 114"/>
                  <a:gd name="T80" fmla="*/ 179 w 232"/>
                  <a:gd name="T81" fmla="*/ 86 h 114"/>
                  <a:gd name="T82" fmla="*/ 185 w 232"/>
                  <a:gd name="T83" fmla="*/ 89 h 114"/>
                  <a:gd name="T84" fmla="*/ 198 w 232"/>
                  <a:gd name="T85" fmla="*/ 89 h 114"/>
                  <a:gd name="T86" fmla="*/ 206 w 232"/>
                  <a:gd name="T87" fmla="*/ 89 h 114"/>
                  <a:gd name="T88" fmla="*/ 213 w 232"/>
                  <a:gd name="T89" fmla="*/ 86 h 114"/>
                  <a:gd name="T90" fmla="*/ 224 w 232"/>
                  <a:gd name="T91" fmla="*/ 79 h 114"/>
                  <a:gd name="T92" fmla="*/ 231 w 232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>
                  <a:gd name="T0" fmla="*/ 232 w 233"/>
                  <a:gd name="T1" fmla="*/ 116 h 120"/>
                  <a:gd name="T2" fmla="*/ 223 w 233"/>
                  <a:gd name="T3" fmla="*/ 116 h 120"/>
                  <a:gd name="T4" fmla="*/ 214 w 233"/>
                  <a:gd name="T5" fmla="*/ 119 h 120"/>
                  <a:gd name="T6" fmla="*/ 204 w 233"/>
                  <a:gd name="T7" fmla="*/ 119 h 120"/>
                  <a:gd name="T8" fmla="*/ 193 w 233"/>
                  <a:gd name="T9" fmla="*/ 116 h 120"/>
                  <a:gd name="T10" fmla="*/ 183 w 233"/>
                  <a:gd name="T11" fmla="*/ 112 h 120"/>
                  <a:gd name="T12" fmla="*/ 174 w 233"/>
                  <a:gd name="T13" fmla="*/ 106 h 120"/>
                  <a:gd name="T14" fmla="*/ 168 w 233"/>
                  <a:gd name="T15" fmla="*/ 103 h 120"/>
                  <a:gd name="T16" fmla="*/ 158 w 233"/>
                  <a:gd name="T17" fmla="*/ 94 h 120"/>
                  <a:gd name="T18" fmla="*/ 156 w 233"/>
                  <a:gd name="T19" fmla="*/ 85 h 120"/>
                  <a:gd name="T20" fmla="*/ 150 w 233"/>
                  <a:gd name="T21" fmla="*/ 78 h 120"/>
                  <a:gd name="T22" fmla="*/ 147 w 233"/>
                  <a:gd name="T23" fmla="*/ 72 h 120"/>
                  <a:gd name="T24" fmla="*/ 137 w 233"/>
                  <a:gd name="T25" fmla="*/ 60 h 120"/>
                  <a:gd name="T26" fmla="*/ 122 w 233"/>
                  <a:gd name="T27" fmla="*/ 44 h 120"/>
                  <a:gd name="T28" fmla="*/ 116 w 233"/>
                  <a:gd name="T29" fmla="*/ 38 h 120"/>
                  <a:gd name="T30" fmla="*/ 101 w 233"/>
                  <a:gd name="T31" fmla="*/ 31 h 120"/>
                  <a:gd name="T32" fmla="*/ 86 w 233"/>
                  <a:gd name="T33" fmla="*/ 25 h 120"/>
                  <a:gd name="T34" fmla="*/ 76 w 233"/>
                  <a:gd name="T35" fmla="*/ 22 h 120"/>
                  <a:gd name="T36" fmla="*/ 67 w 233"/>
                  <a:gd name="T37" fmla="*/ 22 h 120"/>
                  <a:gd name="T38" fmla="*/ 55 w 233"/>
                  <a:gd name="T39" fmla="*/ 22 h 120"/>
                  <a:gd name="T40" fmla="*/ 40 w 233"/>
                  <a:gd name="T41" fmla="*/ 28 h 120"/>
                  <a:gd name="T42" fmla="*/ 25 w 233"/>
                  <a:gd name="T43" fmla="*/ 31 h 120"/>
                  <a:gd name="T44" fmla="*/ 18 w 233"/>
                  <a:gd name="T45" fmla="*/ 41 h 120"/>
                  <a:gd name="T46" fmla="*/ 12 w 233"/>
                  <a:gd name="T47" fmla="*/ 47 h 120"/>
                  <a:gd name="T48" fmla="*/ 0 w 233"/>
                  <a:gd name="T49" fmla="*/ 16 h 120"/>
                  <a:gd name="T50" fmla="*/ 10 w 233"/>
                  <a:gd name="T51" fmla="*/ 10 h 120"/>
                  <a:gd name="T52" fmla="*/ 21 w 233"/>
                  <a:gd name="T53" fmla="*/ 7 h 120"/>
                  <a:gd name="T54" fmla="*/ 36 w 233"/>
                  <a:gd name="T55" fmla="*/ 3 h 120"/>
                  <a:gd name="T56" fmla="*/ 49 w 233"/>
                  <a:gd name="T57" fmla="*/ 0 h 120"/>
                  <a:gd name="T58" fmla="*/ 64 w 233"/>
                  <a:gd name="T59" fmla="*/ 3 h 120"/>
                  <a:gd name="T60" fmla="*/ 76 w 233"/>
                  <a:gd name="T61" fmla="*/ 7 h 120"/>
                  <a:gd name="T62" fmla="*/ 89 w 233"/>
                  <a:gd name="T63" fmla="*/ 13 h 120"/>
                  <a:gd name="T64" fmla="*/ 101 w 233"/>
                  <a:gd name="T65" fmla="*/ 16 h 120"/>
                  <a:gd name="T66" fmla="*/ 107 w 233"/>
                  <a:gd name="T67" fmla="*/ 22 h 120"/>
                  <a:gd name="T68" fmla="*/ 119 w 233"/>
                  <a:gd name="T69" fmla="*/ 31 h 120"/>
                  <a:gd name="T70" fmla="*/ 132 w 233"/>
                  <a:gd name="T71" fmla="*/ 47 h 120"/>
                  <a:gd name="T72" fmla="*/ 143 w 233"/>
                  <a:gd name="T73" fmla="*/ 60 h 120"/>
                  <a:gd name="T74" fmla="*/ 153 w 233"/>
                  <a:gd name="T75" fmla="*/ 72 h 120"/>
                  <a:gd name="T76" fmla="*/ 158 w 233"/>
                  <a:gd name="T77" fmla="*/ 78 h 120"/>
                  <a:gd name="T78" fmla="*/ 171 w 233"/>
                  <a:gd name="T79" fmla="*/ 85 h 120"/>
                  <a:gd name="T80" fmla="*/ 180 w 233"/>
                  <a:gd name="T81" fmla="*/ 91 h 120"/>
                  <a:gd name="T82" fmla="*/ 189 w 233"/>
                  <a:gd name="T83" fmla="*/ 94 h 120"/>
                  <a:gd name="T84" fmla="*/ 199 w 233"/>
                  <a:gd name="T85" fmla="*/ 94 h 120"/>
                  <a:gd name="T86" fmla="*/ 208 w 233"/>
                  <a:gd name="T87" fmla="*/ 91 h 120"/>
                  <a:gd name="T88" fmla="*/ 214 w 233"/>
                  <a:gd name="T89" fmla="*/ 91 h 120"/>
                  <a:gd name="T90" fmla="*/ 226 w 233"/>
                  <a:gd name="T91" fmla="*/ 85 h 120"/>
                  <a:gd name="T92" fmla="*/ 232 w 233"/>
                  <a:gd name="T93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>
                  <a:gd name="T0" fmla="*/ 227 w 228"/>
                  <a:gd name="T1" fmla="*/ 112 h 116"/>
                  <a:gd name="T2" fmla="*/ 220 w 228"/>
                  <a:gd name="T3" fmla="*/ 115 h 116"/>
                  <a:gd name="T4" fmla="*/ 209 w 228"/>
                  <a:gd name="T5" fmla="*/ 115 h 116"/>
                  <a:gd name="T6" fmla="*/ 200 w 228"/>
                  <a:gd name="T7" fmla="*/ 115 h 116"/>
                  <a:gd name="T8" fmla="*/ 187 w 228"/>
                  <a:gd name="T9" fmla="*/ 112 h 116"/>
                  <a:gd name="T10" fmla="*/ 179 w 228"/>
                  <a:gd name="T11" fmla="*/ 108 h 116"/>
                  <a:gd name="T12" fmla="*/ 169 w 228"/>
                  <a:gd name="T13" fmla="*/ 105 h 116"/>
                  <a:gd name="T14" fmla="*/ 164 w 228"/>
                  <a:gd name="T15" fmla="*/ 100 h 116"/>
                  <a:gd name="T16" fmla="*/ 157 w 228"/>
                  <a:gd name="T17" fmla="*/ 90 h 116"/>
                  <a:gd name="T18" fmla="*/ 151 w 228"/>
                  <a:gd name="T19" fmla="*/ 84 h 116"/>
                  <a:gd name="T20" fmla="*/ 148 w 228"/>
                  <a:gd name="T21" fmla="*/ 77 h 116"/>
                  <a:gd name="T22" fmla="*/ 145 w 228"/>
                  <a:gd name="T23" fmla="*/ 72 h 116"/>
                  <a:gd name="T24" fmla="*/ 133 w 228"/>
                  <a:gd name="T25" fmla="*/ 56 h 116"/>
                  <a:gd name="T26" fmla="*/ 118 w 228"/>
                  <a:gd name="T27" fmla="*/ 41 h 116"/>
                  <a:gd name="T28" fmla="*/ 112 w 228"/>
                  <a:gd name="T29" fmla="*/ 35 h 116"/>
                  <a:gd name="T30" fmla="*/ 96 w 228"/>
                  <a:gd name="T31" fmla="*/ 31 h 116"/>
                  <a:gd name="T32" fmla="*/ 84 w 228"/>
                  <a:gd name="T33" fmla="*/ 25 h 116"/>
                  <a:gd name="T34" fmla="*/ 73 w 228"/>
                  <a:gd name="T35" fmla="*/ 22 h 116"/>
                  <a:gd name="T36" fmla="*/ 63 w 228"/>
                  <a:gd name="T37" fmla="*/ 19 h 116"/>
                  <a:gd name="T38" fmla="*/ 51 w 228"/>
                  <a:gd name="T39" fmla="*/ 22 h 116"/>
                  <a:gd name="T40" fmla="*/ 36 w 228"/>
                  <a:gd name="T41" fmla="*/ 25 h 116"/>
                  <a:gd name="T42" fmla="*/ 21 w 228"/>
                  <a:gd name="T43" fmla="*/ 31 h 116"/>
                  <a:gd name="T44" fmla="*/ 15 w 228"/>
                  <a:gd name="T45" fmla="*/ 38 h 116"/>
                  <a:gd name="T46" fmla="*/ 9 w 228"/>
                  <a:gd name="T47" fmla="*/ 43 h 116"/>
                  <a:gd name="T48" fmla="*/ 0 w 228"/>
                  <a:gd name="T49" fmla="*/ 13 h 116"/>
                  <a:gd name="T50" fmla="*/ 6 w 228"/>
                  <a:gd name="T51" fmla="*/ 10 h 116"/>
                  <a:gd name="T52" fmla="*/ 21 w 228"/>
                  <a:gd name="T53" fmla="*/ 4 h 116"/>
                  <a:gd name="T54" fmla="*/ 33 w 228"/>
                  <a:gd name="T55" fmla="*/ 0 h 116"/>
                  <a:gd name="T56" fmla="*/ 48 w 228"/>
                  <a:gd name="T57" fmla="*/ 0 h 116"/>
                  <a:gd name="T58" fmla="*/ 61 w 228"/>
                  <a:gd name="T59" fmla="*/ 0 h 116"/>
                  <a:gd name="T60" fmla="*/ 73 w 228"/>
                  <a:gd name="T61" fmla="*/ 4 h 116"/>
                  <a:gd name="T62" fmla="*/ 88 w 228"/>
                  <a:gd name="T63" fmla="*/ 10 h 116"/>
                  <a:gd name="T64" fmla="*/ 96 w 228"/>
                  <a:gd name="T65" fmla="*/ 13 h 116"/>
                  <a:gd name="T66" fmla="*/ 103 w 228"/>
                  <a:gd name="T67" fmla="*/ 19 h 116"/>
                  <a:gd name="T68" fmla="*/ 118 w 228"/>
                  <a:gd name="T69" fmla="*/ 31 h 116"/>
                  <a:gd name="T70" fmla="*/ 130 w 228"/>
                  <a:gd name="T71" fmla="*/ 43 h 116"/>
                  <a:gd name="T72" fmla="*/ 139 w 228"/>
                  <a:gd name="T73" fmla="*/ 56 h 116"/>
                  <a:gd name="T74" fmla="*/ 148 w 228"/>
                  <a:gd name="T75" fmla="*/ 69 h 116"/>
                  <a:gd name="T76" fmla="*/ 157 w 228"/>
                  <a:gd name="T77" fmla="*/ 74 h 116"/>
                  <a:gd name="T78" fmla="*/ 166 w 228"/>
                  <a:gd name="T79" fmla="*/ 84 h 116"/>
                  <a:gd name="T80" fmla="*/ 175 w 228"/>
                  <a:gd name="T81" fmla="*/ 87 h 116"/>
                  <a:gd name="T82" fmla="*/ 184 w 228"/>
                  <a:gd name="T83" fmla="*/ 90 h 116"/>
                  <a:gd name="T84" fmla="*/ 194 w 228"/>
                  <a:gd name="T85" fmla="*/ 90 h 116"/>
                  <a:gd name="T86" fmla="*/ 202 w 228"/>
                  <a:gd name="T87" fmla="*/ 90 h 116"/>
                  <a:gd name="T88" fmla="*/ 209 w 228"/>
                  <a:gd name="T89" fmla="*/ 87 h 116"/>
                  <a:gd name="T90" fmla="*/ 220 w 228"/>
                  <a:gd name="T91" fmla="*/ 81 h 116"/>
                  <a:gd name="T92" fmla="*/ 227 w 228"/>
                  <a:gd name="T93" fmla="*/ 11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>
                  <a:gd name="T0" fmla="*/ 227 w 228"/>
                  <a:gd name="T1" fmla="*/ 3 h 116"/>
                  <a:gd name="T2" fmla="*/ 220 w 228"/>
                  <a:gd name="T3" fmla="*/ 3 h 116"/>
                  <a:gd name="T4" fmla="*/ 209 w 228"/>
                  <a:gd name="T5" fmla="*/ 0 h 116"/>
                  <a:gd name="T6" fmla="*/ 200 w 228"/>
                  <a:gd name="T7" fmla="*/ 0 h 116"/>
                  <a:gd name="T8" fmla="*/ 190 w 228"/>
                  <a:gd name="T9" fmla="*/ 3 h 116"/>
                  <a:gd name="T10" fmla="*/ 179 w 228"/>
                  <a:gd name="T11" fmla="*/ 6 h 116"/>
                  <a:gd name="T12" fmla="*/ 169 w 228"/>
                  <a:gd name="T13" fmla="*/ 9 h 116"/>
                  <a:gd name="T14" fmla="*/ 164 w 228"/>
                  <a:gd name="T15" fmla="*/ 16 h 116"/>
                  <a:gd name="T16" fmla="*/ 157 w 228"/>
                  <a:gd name="T17" fmla="*/ 24 h 116"/>
                  <a:gd name="T18" fmla="*/ 151 w 228"/>
                  <a:gd name="T19" fmla="*/ 34 h 116"/>
                  <a:gd name="T20" fmla="*/ 148 w 228"/>
                  <a:gd name="T21" fmla="*/ 40 h 116"/>
                  <a:gd name="T22" fmla="*/ 145 w 228"/>
                  <a:gd name="T23" fmla="*/ 47 h 116"/>
                  <a:gd name="T24" fmla="*/ 133 w 228"/>
                  <a:gd name="T25" fmla="*/ 58 h 116"/>
                  <a:gd name="T26" fmla="*/ 118 w 228"/>
                  <a:gd name="T27" fmla="*/ 74 h 116"/>
                  <a:gd name="T28" fmla="*/ 112 w 228"/>
                  <a:gd name="T29" fmla="*/ 78 h 116"/>
                  <a:gd name="T30" fmla="*/ 96 w 228"/>
                  <a:gd name="T31" fmla="*/ 87 h 116"/>
                  <a:gd name="T32" fmla="*/ 84 w 228"/>
                  <a:gd name="T33" fmla="*/ 90 h 116"/>
                  <a:gd name="T34" fmla="*/ 73 w 228"/>
                  <a:gd name="T35" fmla="*/ 94 h 116"/>
                  <a:gd name="T36" fmla="*/ 63 w 228"/>
                  <a:gd name="T37" fmla="*/ 96 h 116"/>
                  <a:gd name="T38" fmla="*/ 51 w 228"/>
                  <a:gd name="T39" fmla="*/ 94 h 116"/>
                  <a:gd name="T40" fmla="*/ 36 w 228"/>
                  <a:gd name="T41" fmla="*/ 90 h 116"/>
                  <a:gd name="T42" fmla="*/ 21 w 228"/>
                  <a:gd name="T43" fmla="*/ 84 h 116"/>
                  <a:gd name="T44" fmla="*/ 15 w 228"/>
                  <a:gd name="T45" fmla="*/ 78 h 116"/>
                  <a:gd name="T46" fmla="*/ 9 w 228"/>
                  <a:gd name="T47" fmla="*/ 71 h 116"/>
                  <a:gd name="T48" fmla="*/ 0 w 228"/>
                  <a:gd name="T49" fmla="*/ 102 h 116"/>
                  <a:gd name="T50" fmla="*/ 6 w 228"/>
                  <a:gd name="T51" fmla="*/ 109 h 116"/>
                  <a:gd name="T52" fmla="*/ 18 w 228"/>
                  <a:gd name="T53" fmla="*/ 112 h 116"/>
                  <a:gd name="T54" fmla="*/ 33 w 228"/>
                  <a:gd name="T55" fmla="*/ 115 h 116"/>
                  <a:gd name="T56" fmla="*/ 48 w 228"/>
                  <a:gd name="T57" fmla="*/ 115 h 116"/>
                  <a:gd name="T58" fmla="*/ 61 w 228"/>
                  <a:gd name="T59" fmla="*/ 115 h 116"/>
                  <a:gd name="T60" fmla="*/ 73 w 228"/>
                  <a:gd name="T61" fmla="*/ 112 h 116"/>
                  <a:gd name="T62" fmla="*/ 88 w 228"/>
                  <a:gd name="T63" fmla="*/ 109 h 116"/>
                  <a:gd name="T64" fmla="*/ 96 w 228"/>
                  <a:gd name="T65" fmla="*/ 102 h 116"/>
                  <a:gd name="T66" fmla="*/ 103 w 228"/>
                  <a:gd name="T67" fmla="*/ 96 h 116"/>
                  <a:gd name="T68" fmla="*/ 118 w 228"/>
                  <a:gd name="T69" fmla="*/ 84 h 116"/>
                  <a:gd name="T70" fmla="*/ 130 w 228"/>
                  <a:gd name="T71" fmla="*/ 71 h 116"/>
                  <a:gd name="T72" fmla="*/ 139 w 228"/>
                  <a:gd name="T73" fmla="*/ 58 h 116"/>
                  <a:gd name="T74" fmla="*/ 148 w 228"/>
                  <a:gd name="T75" fmla="*/ 47 h 116"/>
                  <a:gd name="T76" fmla="*/ 157 w 228"/>
                  <a:gd name="T77" fmla="*/ 40 h 116"/>
                  <a:gd name="T78" fmla="*/ 166 w 228"/>
                  <a:gd name="T79" fmla="*/ 34 h 116"/>
                  <a:gd name="T80" fmla="*/ 175 w 228"/>
                  <a:gd name="T81" fmla="*/ 27 h 116"/>
                  <a:gd name="T82" fmla="*/ 184 w 228"/>
                  <a:gd name="T83" fmla="*/ 24 h 116"/>
                  <a:gd name="T84" fmla="*/ 194 w 228"/>
                  <a:gd name="T85" fmla="*/ 24 h 116"/>
                  <a:gd name="T86" fmla="*/ 202 w 228"/>
                  <a:gd name="T87" fmla="*/ 24 h 116"/>
                  <a:gd name="T88" fmla="*/ 209 w 228"/>
                  <a:gd name="T89" fmla="*/ 27 h 116"/>
                  <a:gd name="T90" fmla="*/ 220 w 228"/>
                  <a:gd name="T91" fmla="*/ 34 h 116"/>
                  <a:gd name="T92" fmla="*/ 227 w 228"/>
                  <a:gd name="T93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>
                  <a:gd name="T0" fmla="*/ 21 w 66"/>
                  <a:gd name="T1" fmla="*/ 0 h 61"/>
                  <a:gd name="T2" fmla="*/ 0 w 66"/>
                  <a:gd name="T3" fmla="*/ 39 h 61"/>
                  <a:gd name="T4" fmla="*/ 41 w 66"/>
                  <a:gd name="T5" fmla="*/ 60 h 61"/>
                  <a:gd name="T6" fmla="*/ 65 w 66"/>
                  <a:gd name="T7" fmla="*/ 20 h 61"/>
                  <a:gd name="T8" fmla="*/ 21 w 6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>
                  <a:gd name="T0" fmla="*/ 20 w 61"/>
                  <a:gd name="T1" fmla="*/ 0 h 65"/>
                  <a:gd name="T2" fmla="*/ 0 w 61"/>
                  <a:gd name="T3" fmla="*/ 44 h 65"/>
                  <a:gd name="T4" fmla="*/ 40 w 61"/>
                  <a:gd name="T5" fmla="*/ 64 h 65"/>
                  <a:gd name="T6" fmla="*/ 60 w 61"/>
                  <a:gd name="T7" fmla="*/ 20 h 65"/>
                  <a:gd name="T8" fmla="*/ 20 w 6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>
                  <a:gd name="T0" fmla="*/ 18 w 57"/>
                  <a:gd name="T1" fmla="*/ 0 h 65"/>
                  <a:gd name="T2" fmla="*/ 0 w 57"/>
                  <a:gd name="T3" fmla="*/ 44 h 65"/>
                  <a:gd name="T4" fmla="*/ 38 w 57"/>
                  <a:gd name="T5" fmla="*/ 64 h 65"/>
                  <a:gd name="T6" fmla="*/ 56 w 57"/>
                  <a:gd name="T7" fmla="*/ 23 h 65"/>
                  <a:gd name="T8" fmla="*/ 18 w 5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>
                  <a:gd name="T0" fmla="*/ 16 w 57"/>
                  <a:gd name="T1" fmla="*/ 0 h 102"/>
                  <a:gd name="T2" fmla="*/ 0 w 57"/>
                  <a:gd name="T3" fmla="*/ 101 h 102"/>
                  <a:gd name="T4" fmla="*/ 56 w 57"/>
                  <a:gd name="T5" fmla="*/ 49 h 102"/>
                  <a:gd name="T6" fmla="*/ 16 w 5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>
                  <a:gd name="T0" fmla="*/ 16 w 58"/>
                  <a:gd name="T1" fmla="*/ 0 h 102"/>
                  <a:gd name="T2" fmla="*/ 0 w 58"/>
                  <a:gd name="T3" fmla="*/ 101 h 102"/>
                  <a:gd name="T4" fmla="*/ 57 w 58"/>
                  <a:gd name="T5" fmla="*/ 49 h 102"/>
                  <a:gd name="T6" fmla="*/ 16 w 58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>
                  <a:gd name="T0" fmla="*/ 16 w 59"/>
                  <a:gd name="T1" fmla="*/ 0 h 104"/>
                  <a:gd name="T2" fmla="*/ 0 w 59"/>
                  <a:gd name="T3" fmla="*/ 103 h 104"/>
                  <a:gd name="T4" fmla="*/ 58 w 59"/>
                  <a:gd name="T5" fmla="*/ 50 h 104"/>
                  <a:gd name="T6" fmla="*/ 16 w 59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>
                  <a:gd name="T0" fmla="*/ 14 w 56"/>
                  <a:gd name="T1" fmla="*/ 0 h 102"/>
                  <a:gd name="T2" fmla="*/ 0 w 56"/>
                  <a:gd name="T3" fmla="*/ 101 h 102"/>
                  <a:gd name="T4" fmla="*/ 55 w 56"/>
                  <a:gd name="T5" fmla="*/ 49 h 102"/>
                  <a:gd name="T6" fmla="*/ 14 w 5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>
                  <a:gd name="T0" fmla="*/ 16 w 57"/>
                  <a:gd name="T1" fmla="*/ 101 h 102"/>
                  <a:gd name="T2" fmla="*/ 0 w 57"/>
                  <a:gd name="T3" fmla="*/ 0 h 102"/>
                  <a:gd name="T4" fmla="*/ 56 w 57"/>
                  <a:gd name="T5" fmla="*/ 51 h 102"/>
                  <a:gd name="T6" fmla="*/ 16 w 57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>
                  <a:gd name="T0" fmla="*/ 27 w 46"/>
                  <a:gd name="T1" fmla="*/ 87 h 88"/>
                  <a:gd name="T2" fmla="*/ 45 w 46"/>
                  <a:gd name="T3" fmla="*/ 46 h 88"/>
                  <a:gd name="T4" fmla="*/ 18 w 46"/>
                  <a:gd name="T5" fmla="*/ 0 h 88"/>
                  <a:gd name="T6" fmla="*/ 0 w 46"/>
                  <a:gd name="T7" fmla="*/ 49 h 88"/>
                  <a:gd name="T8" fmla="*/ 27 w 46"/>
                  <a:gd name="T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>
                  <a:gd name="T0" fmla="*/ 19 w 47"/>
                  <a:gd name="T1" fmla="*/ 84 h 85"/>
                  <a:gd name="T2" fmla="*/ 0 w 47"/>
                  <a:gd name="T3" fmla="*/ 45 h 85"/>
                  <a:gd name="T4" fmla="*/ 27 w 47"/>
                  <a:gd name="T5" fmla="*/ 0 h 85"/>
                  <a:gd name="T6" fmla="*/ 46 w 47"/>
                  <a:gd name="T7" fmla="*/ 45 h 85"/>
                  <a:gd name="T8" fmla="*/ 19 w 47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>
                  <a:gd name="T0" fmla="*/ 152 w 159"/>
                  <a:gd name="T1" fmla="*/ 27 h 72"/>
                  <a:gd name="T2" fmla="*/ 143 w 159"/>
                  <a:gd name="T3" fmla="*/ 24 h 72"/>
                  <a:gd name="T4" fmla="*/ 130 w 159"/>
                  <a:gd name="T5" fmla="*/ 24 h 72"/>
                  <a:gd name="T6" fmla="*/ 122 w 159"/>
                  <a:gd name="T7" fmla="*/ 27 h 72"/>
                  <a:gd name="T8" fmla="*/ 115 w 159"/>
                  <a:gd name="T9" fmla="*/ 36 h 72"/>
                  <a:gd name="T10" fmla="*/ 109 w 159"/>
                  <a:gd name="T11" fmla="*/ 44 h 72"/>
                  <a:gd name="T12" fmla="*/ 97 w 159"/>
                  <a:gd name="T13" fmla="*/ 59 h 72"/>
                  <a:gd name="T14" fmla="*/ 89 w 159"/>
                  <a:gd name="T15" fmla="*/ 68 h 72"/>
                  <a:gd name="T16" fmla="*/ 73 w 159"/>
                  <a:gd name="T17" fmla="*/ 71 h 72"/>
                  <a:gd name="T18" fmla="*/ 61 w 159"/>
                  <a:gd name="T19" fmla="*/ 68 h 72"/>
                  <a:gd name="T20" fmla="*/ 51 w 159"/>
                  <a:gd name="T21" fmla="*/ 62 h 72"/>
                  <a:gd name="T22" fmla="*/ 39 w 159"/>
                  <a:gd name="T23" fmla="*/ 56 h 72"/>
                  <a:gd name="T24" fmla="*/ 28 w 159"/>
                  <a:gd name="T25" fmla="*/ 53 h 72"/>
                  <a:gd name="T26" fmla="*/ 15 w 159"/>
                  <a:gd name="T27" fmla="*/ 53 h 72"/>
                  <a:gd name="T28" fmla="*/ 6 w 159"/>
                  <a:gd name="T29" fmla="*/ 56 h 72"/>
                  <a:gd name="T30" fmla="*/ 3 w 159"/>
                  <a:gd name="T31" fmla="*/ 51 h 72"/>
                  <a:gd name="T32" fmla="*/ 9 w 159"/>
                  <a:gd name="T33" fmla="*/ 47 h 72"/>
                  <a:gd name="T34" fmla="*/ 21 w 159"/>
                  <a:gd name="T35" fmla="*/ 44 h 72"/>
                  <a:gd name="T36" fmla="*/ 30 w 159"/>
                  <a:gd name="T37" fmla="*/ 44 h 72"/>
                  <a:gd name="T38" fmla="*/ 43 w 159"/>
                  <a:gd name="T39" fmla="*/ 53 h 72"/>
                  <a:gd name="T40" fmla="*/ 54 w 159"/>
                  <a:gd name="T41" fmla="*/ 56 h 72"/>
                  <a:gd name="T42" fmla="*/ 67 w 159"/>
                  <a:gd name="T43" fmla="*/ 59 h 72"/>
                  <a:gd name="T44" fmla="*/ 79 w 159"/>
                  <a:gd name="T45" fmla="*/ 59 h 72"/>
                  <a:gd name="T46" fmla="*/ 89 w 159"/>
                  <a:gd name="T47" fmla="*/ 56 h 72"/>
                  <a:gd name="T48" fmla="*/ 97 w 159"/>
                  <a:gd name="T49" fmla="*/ 51 h 72"/>
                  <a:gd name="T50" fmla="*/ 107 w 159"/>
                  <a:gd name="T51" fmla="*/ 39 h 72"/>
                  <a:gd name="T52" fmla="*/ 115 w 159"/>
                  <a:gd name="T53" fmla="*/ 21 h 72"/>
                  <a:gd name="T54" fmla="*/ 122 w 159"/>
                  <a:gd name="T55" fmla="*/ 6 h 72"/>
                  <a:gd name="T56" fmla="*/ 130 w 159"/>
                  <a:gd name="T57" fmla="*/ 0 h 72"/>
                  <a:gd name="T58" fmla="*/ 137 w 159"/>
                  <a:gd name="T59" fmla="*/ 0 h 72"/>
                  <a:gd name="T60" fmla="*/ 146 w 159"/>
                  <a:gd name="T61" fmla="*/ 3 h 72"/>
                  <a:gd name="T62" fmla="*/ 158 w 159"/>
                  <a:gd name="T6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>
                  <a:gd name="T0" fmla="*/ 147 w 154"/>
                  <a:gd name="T1" fmla="*/ 27 h 73"/>
                  <a:gd name="T2" fmla="*/ 138 w 154"/>
                  <a:gd name="T3" fmla="*/ 24 h 73"/>
                  <a:gd name="T4" fmla="*/ 127 w 154"/>
                  <a:gd name="T5" fmla="*/ 24 h 73"/>
                  <a:gd name="T6" fmla="*/ 117 w 154"/>
                  <a:gd name="T7" fmla="*/ 27 h 73"/>
                  <a:gd name="T8" fmla="*/ 112 w 154"/>
                  <a:gd name="T9" fmla="*/ 36 h 73"/>
                  <a:gd name="T10" fmla="*/ 105 w 154"/>
                  <a:gd name="T11" fmla="*/ 48 h 73"/>
                  <a:gd name="T12" fmla="*/ 97 w 154"/>
                  <a:gd name="T13" fmla="*/ 60 h 73"/>
                  <a:gd name="T14" fmla="*/ 84 w 154"/>
                  <a:gd name="T15" fmla="*/ 69 h 73"/>
                  <a:gd name="T16" fmla="*/ 69 w 154"/>
                  <a:gd name="T17" fmla="*/ 72 h 73"/>
                  <a:gd name="T18" fmla="*/ 57 w 154"/>
                  <a:gd name="T19" fmla="*/ 69 h 73"/>
                  <a:gd name="T20" fmla="*/ 49 w 154"/>
                  <a:gd name="T21" fmla="*/ 63 h 73"/>
                  <a:gd name="T22" fmla="*/ 37 w 154"/>
                  <a:gd name="T23" fmla="*/ 57 h 73"/>
                  <a:gd name="T24" fmla="*/ 24 w 154"/>
                  <a:gd name="T25" fmla="*/ 54 h 73"/>
                  <a:gd name="T26" fmla="*/ 12 w 154"/>
                  <a:gd name="T27" fmla="*/ 54 h 73"/>
                  <a:gd name="T28" fmla="*/ 4 w 154"/>
                  <a:gd name="T29" fmla="*/ 57 h 73"/>
                  <a:gd name="T30" fmla="*/ 0 w 154"/>
                  <a:gd name="T31" fmla="*/ 54 h 73"/>
                  <a:gd name="T32" fmla="*/ 7 w 154"/>
                  <a:gd name="T33" fmla="*/ 48 h 73"/>
                  <a:gd name="T34" fmla="*/ 19 w 154"/>
                  <a:gd name="T35" fmla="*/ 45 h 73"/>
                  <a:gd name="T36" fmla="*/ 27 w 154"/>
                  <a:gd name="T37" fmla="*/ 48 h 73"/>
                  <a:gd name="T38" fmla="*/ 39 w 154"/>
                  <a:gd name="T39" fmla="*/ 54 h 73"/>
                  <a:gd name="T40" fmla="*/ 52 w 154"/>
                  <a:gd name="T41" fmla="*/ 60 h 73"/>
                  <a:gd name="T42" fmla="*/ 64 w 154"/>
                  <a:gd name="T43" fmla="*/ 60 h 73"/>
                  <a:gd name="T44" fmla="*/ 75 w 154"/>
                  <a:gd name="T45" fmla="*/ 60 h 73"/>
                  <a:gd name="T46" fmla="*/ 84 w 154"/>
                  <a:gd name="T47" fmla="*/ 57 h 73"/>
                  <a:gd name="T48" fmla="*/ 93 w 154"/>
                  <a:gd name="T49" fmla="*/ 51 h 73"/>
                  <a:gd name="T50" fmla="*/ 102 w 154"/>
                  <a:gd name="T51" fmla="*/ 39 h 73"/>
                  <a:gd name="T52" fmla="*/ 112 w 154"/>
                  <a:gd name="T53" fmla="*/ 22 h 73"/>
                  <a:gd name="T54" fmla="*/ 120 w 154"/>
                  <a:gd name="T55" fmla="*/ 7 h 73"/>
                  <a:gd name="T56" fmla="*/ 127 w 154"/>
                  <a:gd name="T57" fmla="*/ 0 h 73"/>
                  <a:gd name="T58" fmla="*/ 135 w 154"/>
                  <a:gd name="T59" fmla="*/ 0 h 73"/>
                  <a:gd name="T60" fmla="*/ 145 w 154"/>
                  <a:gd name="T61" fmla="*/ 3 h 73"/>
                  <a:gd name="T62" fmla="*/ 153 w 154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>
                  <a:gd name="T0" fmla="*/ 149 w 157"/>
                  <a:gd name="T1" fmla="*/ 27 h 74"/>
                  <a:gd name="T2" fmla="*/ 141 w 157"/>
                  <a:gd name="T3" fmla="*/ 25 h 74"/>
                  <a:gd name="T4" fmla="*/ 129 w 157"/>
                  <a:gd name="T5" fmla="*/ 25 h 74"/>
                  <a:gd name="T6" fmla="*/ 120 w 157"/>
                  <a:gd name="T7" fmla="*/ 27 h 74"/>
                  <a:gd name="T8" fmla="*/ 114 w 157"/>
                  <a:gd name="T9" fmla="*/ 36 h 74"/>
                  <a:gd name="T10" fmla="*/ 105 w 157"/>
                  <a:gd name="T11" fmla="*/ 48 h 74"/>
                  <a:gd name="T12" fmla="*/ 99 w 157"/>
                  <a:gd name="T13" fmla="*/ 61 h 74"/>
                  <a:gd name="T14" fmla="*/ 84 w 157"/>
                  <a:gd name="T15" fmla="*/ 70 h 74"/>
                  <a:gd name="T16" fmla="*/ 72 w 157"/>
                  <a:gd name="T17" fmla="*/ 73 h 74"/>
                  <a:gd name="T18" fmla="*/ 60 w 157"/>
                  <a:gd name="T19" fmla="*/ 70 h 74"/>
                  <a:gd name="T20" fmla="*/ 51 w 157"/>
                  <a:gd name="T21" fmla="*/ 64 h 74"/>
                  <a:gd name="T22" fmla="*/ 39 w 157"/>
                  <a:gd name="T23" fmla="*/ 58 h 74"/>
                  <a:gd name="T24" fmla="*/ 27 w 157"/>
                  <a:gd name="T25" fmla="*/ 51 h 74"/>
                  <a:gd name="T26" fmla="*/ 15 w 157"/>
                  <a:gd name="T27" fmla="*/ 51 h 74"/>
                  <a:gd name="T28" fmla="*/ 7 w 157"/>
                  <a:gd name="T29" fmla="*/ 58 h 74"/>
                  <a:gd name="T30" fmla="*/ 3 w 157"/>
                  <a:gd name="T31" fmla="*/ 51 h 74"/>
                  <a:gd name="T32" fmla="*/ 9 w 157"/>
                  <a:gd name="T33" fmla="*/ 48 h 74"/>
                  <a:gd name="T34" fmla="*/ 21 w 157"/>
                  <a:gd name="T35" fmla="*/ 46 h 74"/>
                  <a:gd name="T36" fmla="*/ 30 w 157"/>
                  <a:gd name="T37" fmla="*/ 46 h 74"/>
                  <a:gd name="T38" fmla="*/ 42 w 157"/>
                  <a:gd name="T39" fmla="*/ 51 h 74"/>
                  <a:gd name="T40" fmla="*/ 54 w 157"/>
                  <a:gd name="T41" fmla="*/ 58 h 74"/>
                  <a:gd name="T42" fmla="*/ 66 w 157"/>
                  <a:gd name="T43" fmla="*/ 61 h 74"/>
                  <a:gd name="T44" fmla="*/ 78 w 157"/>
                  <a:gd name="T45" fmla="*/ 61 h 74"/>
                  <a:gd name="T46" fmla="*/ 87 w 157"/>
                  <a:gd name="T47" fmla="*/ 58 h 74"/>
                  <a:gd name="T48" fmla="*/ 96 w 157"/>
                  <a:gd name="T49" fmla="*/ 51 h 74"/>
                  <a:gd name="T50" fmla="*/ 105 w 157"/>
                  <a:gd name="T51" fmla="*/ 40 h 74"/>
                  <a:gd name="T52" fmla="*/ 114 w 157"/>
                  <a:gd name="T53" fmla="*/ 21 h 74"/>
                  <a:gd name="T54" fmla="*/ 120 w 157"/>
                  <a:gd name="T55" fmla="*/ 6 h 74"/>
                  <a:gd name="T56" fmla="*/ 129 w 157"/>
                  <a:gd name="T57" fmla="*/ 0 h 74"/>
                  <a:gd name="T58" fmla="*/ 135 w 157"/>
                  <a:gd name="T59" fmla="*/ 0 h 74"/>
                  <a:gd name="T60" fmla="*/ 144 w 157"/>
                  <a:gd name="T61" fmla="*/ 3 h 74"/>
                  <a:gd name="T62" fmla="*/ 156 w 157"/>
                  <a:gd name="T63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>
                  <a:gd name="T0" fmla="*/ 4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7 w 158"/>
                  <a:gd name="T7" fmla="*/ 30 h 75"/>
                  <a:gd name="T8" fmla="*/ 42 w 158"/>
                  <a:gd name="T9" fmla="*/ 36 h 75"/>
                  <a:gd name="T10" fmla="*/ 49 w 158"/>
                  <a:gd name="T11" fmla="*/ 48 h 75"/>
                  <a:gd name="T12" fmla="*/ 57 w 158"/>
                  <a:gd name="T13" fmla="*/ 63 h 75"/>
                  <a:gd name="T14" fmla="*/ 70 w 158"/>
                  <a:gd name="T15" fmla="*/ 71 h 75"/>
                  <a:gd name="T16" fmla="*/ 85 w 158"/>
                  <a:gd name="T17" fmla="*/ 74 h 75"/>
                  <a:gd name="T18" fmla="*/ 97 w 158"/>
                  <a:gd name="T19" fmla="*/ 71 h 75"/>
                  <a:gd name="T20" fmla="*/ 105 w 158"/>
                  <a:gd name="T21" fmla="*/ 63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0 w 158"/>
                  <a:gd name="T29" fmla="*/ 56 h 75"/>
                  <a:gd name="T30" fmla="*/ 154 w 158"/>
                  <a:gd name="T31" fmla="*/ 54 h 75"/>
                  <a:gd name="T32" fmla="*/ 145 w 158"/>
                  <a:gd name="T33" fmla="*/ 48 h 75"/>
                  <a:gd name="T34" fmla="*/ 135 w 158"/>
                  <a:gd name="T35" fmla="*/ 48 h 75"/>
                  <a:gd name="T36" fmla="*/ 127 w 158"/>
                  <a:gd name="T37" fmla="*/ 48 h 75"/>
                  <a:gd name="T38" fmla="*/ 115 w 158"/>
                  <a:gd name="T39" fmla="*/ 54 h 75"/>
                  <a:gd name="T40" fmla="*/ 102 w 158"/>
                  <a:gd name="T41" fmla="*/ 59 h 75"/>
                  <a:gd name="T42" fmla="*/ 87 w 158"/>
                  <a:gd name="T43" fmla="*/ 59 h 75"/>
                  <a:gd name="T44" fmla="*/ 79 w 158"/>
                  <a:gd name="T45" fmla="*/ 59 h 75"/>
                  <a:gd name="T46" fmla="*/ 70 w 158"/>
                  <a:gd name="T47" fmla="*/ 56 h 75"/>
                  <a:gd name="T48" fmla="*/ 60 w 158"/>
                  <a:gd name="T49" fmla="*/ 54 h 75"/>
                  <a:gd name="T50" fmla="*/ 52 w 158"/>
                  <a:gd name="T51" fmla="*/ 42 h 75"/>
                  <a:gd name="T52" fmla="*/ 42 w 158"/>
                  <a:gd name="T53" fmla="*/ 24 h 75"/>
                  <a:gd name="T54" fmla="*/ 34 w 158"/>
                  <a:gd name="T55" fmla="*/ 9 h 75"/>
                  <a:gd name="T56" fmla="*/ 27 w 158"/>
                  <a:gd name="T57" fmla="*/ 4 h 75"/>
                  <a:gd name="T58" fmla="*/ 19 w 158"/>
                  <a:gd name="T59" fmla="*/ 0 h 75"/>
                  <a:gd name="T60" fmla="*/ 9 w 158"/>
                  <a:gd name="T61" fmla="*/ 6 h 75"/>
                  <a:gd name="T62" fmla="*/ 0 w 158"/>
                  <a:gd name="T63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>
                  <a:gd name="T0" fmla="*/ 7 w 160"/>
                  <a:gd name="T1" fmla="*/ 27 h 73"/>
                  <a:gd name="T2" fmla="*/ 15 w 160"/>
                  <a:gd name="T3" fmla="*/ 24 h 73"/>
                  <a:gd name="T4" fmla="*/ 28 w 160"/>
                  <a:gd name="T5" fmla="*/ 24 h 73"/>
                  <a:gd name="T6" fmla="*/ 37 w 160"/>
                  <a:gd name="T7" fmla="*/ 30 h 73"/>
                  <a:gd name="T8" fmla="*/ 43 w 160"/>
                  <a:gd name="T9" fmla="*/ 36 h 73"/>
                  <a:gd name="T10" fmla="*/ 50 w 160"/>
                  <a:gd name="T11" fmla="*/ 49 h 73"/>
                  <a:gd name="T12" fmla="*/ 58 w 160"/>
                  <a:gd name="T13" fmla="*/ 60 h 73"/>
                  <a:gd name="T14" fmla="*/ 70 w 160"/>
                  <a:gd name="T15" fmla="*/ 69 h 73"/>
                  <a:gd name="T16" fmla="*/ 86 w 160"/>
                  <a:gd name="T17" fmla="*/ 72 h 73"/>
                  <a:gd name="T18" fmla="*/ 98 w 160"/>
                  <a:gd name="T19" fmla="*/ 72 h 73"/>
                  <a:gd name="T20" fmla="*/ 107 w 160"/>
                  <a:gd name="T21" fmla="*/ 64 h 73"/>
                  <a:gd name="T22" fmla="*/ 119 w 160"/>
                  <a:gd name="T23" fmla="*/ 57 h 73"/>
                  <a:gd name="T24" fmla="*/ 131 w 160"/>
                  <a:gd name="T25" fmla="*/ 54 h 73"/>
                  <a:gd name="T26" fmla="*/ 144 w 160"/>
                  <a:gd name="T27" fmla="*/ 54 h 73"/>
                  <a:gd name="T28" fmla="*/ 152 w 160"/>
                  <a:gd name="T29" fmla="*/ 57 h 73"/>
                  <a:gd name="T30" fmla="*/ 156 w 160"/>
                  <a:gd name="T31" fmla="*/ 54 h 73"/>
                  <a:gd name="T32" fmla="*/ 147 w 160"/>
                  <a:gd name="T33" fmla="*/ 49 h 73"/>
                  <a:gd name="T34" fmla="*/ 137 w 160"/>
                  <a:gd name="T35" fmla="*/ 45 h 73"/>
                  <a:gd name="T36" fmla="*/ 129 w 160"/>
                  <a:gd name="T37" fmla="*/ 49 h 73"/>
                  <a:gd name="T38" fmla="*/ 116 w 160"/>
                  <a:gd name="T39" fmla="*/ 54 h 73"/>
                  <a:gd name="T40" fmla="*/ 104 w 160"/>
                  <a:gd name="T41" fmla="*/ 60 h 73"/>
                  <a:gd name="T42" fmla="*/ 89 w 160"/>
                  <a:gd name="T43" fmla="*/ 60 h 73"/>
                  <a:gd name="T44" fmla="*/ 80 w 160"/>
                  <a:gd name="T45" fmla="*/ 60 h 73"/>
                  <a:gd name="T46" fmla="*/ 70 w 160"/>
                  <a:gd name="T47" fmla="*/ 57 h 73"/>
                  <a:gd name="T48" fmla="*/ 61 w 160"/>
                  <a:gd name="T49" fmla="*/ 51 h 73"/>
                  <a:gd name="T50" fmla="*/ 52 w 160"/>
                  <a:gd name="T51" fmla="*/ 39 h 73"/>
                  <a:gd name="T52" fmla="*/ 43 w 160"/>
                  <a:gd name="T53" fmla="*/ 24 h 73"/>
                  <a:gd name="T54" fmla="*/ 34 w 160"/>
                  <a:gd name="T55" fmla="*/ 7 h 73"/>
                  <a:gd name="T56" fmla="*/ 28 w 160"/>
                  <a:gd name="T57" fmla="*/ 0 h 73"/>
                  <a:gd name="T58" fmla="*/ 22 w 160"/>
                  <a:gd name="T59" fmla="*/ 0 h 73"/>
                  <a:gd name="T60" fmla="*/ 10 w 160"/>
                  <a:gd name="T61" fmla="*/ 4 h 73"/>
                  <a:gd name="T62" fmla="*/ 0 w 160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>
                  <a:gd name="T0" fmla="*/ 6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6 w 158"/>
                  <a:gd name="T7" fmla="*/ 30 h 75"/>
                  <a:gd name="T8" fmla="*/ 43 w 158"/>
                  <a:gd name="T9" fmla="*/ 35 h 75"/>
                  <a:gd name="T10" fmla="*/ 48 w 158"/>
                  <a:gd name="T11" fmla="*/ 47 h 75"/>
                  <a:gd name="T12" fmla="*/ 58 w 158"/>
                  <a:gd name="T13" fmla="*/ 62 h 75"/>
                  <a:gd name="T14" fmla="*/ 69 w 158"/>
                  <a:gd name="T15" fmla="*/ 71 h 75"/>
                  <a:gd name="T16" fmla="*/ 84 w 158"/>
                  <a:gd name="T17" fmla="*/ 74 h 75"/>
                  <a:gd name="T18" fmla="*/ 96 w 158"/>
                  <a:gd name="T19" fmla="*/ 71 h 75"/>
                  <a:gd name="T20" fmla="*/ 106 w 158"/>
                  <a:gd name="T21" fmla="*/ 62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1 w 158"/>
                  <a:gd name="T29" fmla="*/ 56 h 75"/>
                  <a:gd name="T30" fmla="*/ 154 w 158"/>
                  <a:gd name="T31" fmla="*/ 54 h 75"/>
                  <a:gd name="T32" fmla="*/ 145 w 158"/>
                  <a:gd name="T33" fmla="*/ 47 h 75"/>
                  <a:gd name="T34" fmla="*/ 136 w 158"/>
                  <a:gd name="T35" fmla="*/ 47 h 75"/>
                  <a:gd name="T36" fmla="*/ 127 w 158"/>
                  <a:gd name="T37" fmla="*/ 47 h 75"/>
                  <a:gd name="T38" fmla="*/ 114 w 158"/>
                  <a:gd name="T39" fmla="*/ 54 h 75"/>
                  <a:gd name="T40" fmla="*/ 103 w 158"/>
                  <a:gd name="T41" fmla="*/ 59 h 75"/>
                  <a:gd name="T42" fmla="*/ 91 w 158"/>
                  <a:gd name="T43" fmla="*/ 62 h 75"/>
                  <a:gd name="T44" fmla="*/ 79 w 158"/>
                  <a:gd name="T45" fmla="*/ 62 h 75"/>
                  <a:gd name="T46" fmla="*/ 69 w 158"/>
                  <a:gd name="T47" fmla="*/ 56 h 75"/>
                  <a:gd name="T48" fmla="*/ 61 w 158"/>
                  <a:gd name="T49" fmla="*/ 54 h 75"/>
                  <a:gd name="T50" fmla="*/ 51 w 158"/>
                  <a:gd name="T51" fmla="*/ 42 h 75"/>
                  <a:gd name="T52" fmla="*/ 43 w 158"/>
                  <a:gd name="T53" fmla="*/ 24 h 75"/>
                  <a:gd name="T54" fmla="*/ 36 w 158"/>
                  <a:gd name="T55" fmla="*/ 9 h 75"/>
                  <a:gd name="T56" fmla="*/ 27 w 158"/>
                  <a:gd name="T57" fmla="*/ 3 h 75"/>
                  <a:gd name="T58" fmla="*/ 18 w 158"/>
                  <a:gd name="T59" fmla="*/ 0 h 75"/>
                  <a:gd name="T60" fmla="*/ 9 w 158"/>
                  <a:gd name="T61" fmla="*/ 3 h 75"/>
                  <a:gd name="T62" fmla="*/ 0 w 158"/>
                  <a:gd name="T63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>
                  <a:gd name="T0" fmla="*/ 7 w 158"/>
                  <a:gd name="T1" fmla="*/ 27 h 73"/>
                  <a:gd name="T2" fmla="*/ 15 w 158"/>
                  <a:gd name="T3" fmla="*/ 24 h 73"/>
                  <a:gd name="T4" fmla="*/ 27 w 158"/>
                  <a:gd name="T5" fmla="*/ 27 h 73"/>
                  <a:gd name="T6" fmla="*/ 37 w 158"/>
                  <a:gd name="T7" fmla="*/ 30 h 73"/>
                  <a:gd name="T8" fmla="*/ 42 w 158"/>
                  <a:gd name="T9" fmla="*/ 36 h 73"/>
                  <a:gd name="T10" fmla="*/ 48 w 158"/>
                  <a:gd name="T11" fmla="*/ 48 h 73"/>
                  <a:gd name="T12" fmla="*/ 60 w 158"/>
                  <a:gd name="T13" fmla="*/ 63 h 73"/>
                  <a:gd name="T14" fmla="*/ 72 w 158"/>
                  <a:gd name="T15" fmla="*/ 69 h 73"/>
                  <a:gd name="T16" fmla="*/ 85 w 158"/>
                  <a:gd name="T17" fmla="*/ 72 h 73"/>
                  <a:gd name="T18" fmla="*/ 97 w 158"/>
                  <a:gd name="T19" fmla="*/ 72 h 73"/>
                  <a:gd name="T20" fmla="*/ 105 w 158"/>
                  <a:gd name="T21" fmla="*/ 63 h 73"/>
                  <a:gd name="T22" fmla="*/ 118 w 158"/>
                  <a:gd name="T23" fmla="*/ 57 h 73"/>
                  <a:gd name="T24" fmla="*/ 130 w 158"/>
                  <a:gd name="T25" fmla="*/ 54 h 73"/>
                  <a:gd name="T26" fmla="*/ 142 w 158"/>
                  <a:gd name="T27" fmla="*/ 54 h 73"/>
                  <a:gd name="T28" fmla="*/ 150 w 158"/>
                  <a:gd name="T29" fmla="*/ 57 h 73"/>
                  <a:gd name="T30" fmla="*/ 153 w 158"/>
                  <a:gd name="T31" fmla="*/ 54 h 73"/>
                  <a:gd name="T32" fmla="*/ 148 w 158"/>
                  <a:gd name="T33" fmla="*/ 48 h 73"/>
                  <a:gd name="T34" fmla="*/ 138 w 158"/>
                  <a:gd name="T35" fmla="*/ 45 h 73"/>
                  <a:gd name="T36" fmla="*/ 127 w 158"/>
                  <a:gd name="T37" fmla="*/ 48 h 73"/>
                  <a:gd name="T38" fmla="*/ 115 w 158"/>
                  <a:gd name="T39" fmla="*/ 54 h 73"/>
                  <a:gd name="T40" fmla="*/ 102 w 158"/>
                  <a:gd name="T41" fmla="*/ 60 h 73"/>
                  <a:gd name="T42" fmla="*/ 90 w 158"/>
                  <a:gd name="T43" fmla="*/ 60 h 73"/>
                  <a:gd name="T44" fmla="*/ 78 w 158"/>
                  <a:gd name="T45" fmla="*/ 60 h 73"/>
                  <a:gd name="T46" fmla="*/ 70 w 158"/>
                  <a:gd name="T47" fmla="*/ 57 h 73"/>
                  <a:gd name="T48" fmla="*/ 60 w 158"/>
                  <a:gd name="T49" fmla="*/ 51 h 73"/>
                  <a:gd name="T50" fmla="*/ 52 w 158"/>
                  <a:gd name="T51" fmla="*/ 39 h 73"/>
                  <a:gd name="T52" fmla="*/ 42 w 158"/>
                  <a:gd name="T53" fmla="*/ 24 h 73"/>
                  <a:gd name="T54" fmla="*/ 37 w 158"/>
                  <a:gd name="T55" fmla="*/ 7 h 73"/>
                  <a:gd name="T56" fmla="*/ 27 w 158"/>
                  <a:gd name="T57" fmla="*/ 0 h 73"/>
                  <a:gd name="T58" fmla="*/ 22 w 158"/>
                  <a:gd name="T59" fmla="*/ 0 h 73"/>
                  <a:gd name="T60" fmla="*/ 12 w 158"/>
                  <a:gd name="T61" fmla="*/ 3 h 73"/>
                  <a:gd name="T62" fmla="*/ 0 w 158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>
                  <a:gd name="T0" fmla="*/ 0 w 156"/>
                  <a:gd name="T1" fmla="*/ 43 h 74"/>
                  <a:gd name="T2" fmla="*/ 4 w 156"/>
                  <a:gd name="T3" fmla="*/ 46 h 74"/>
                  <a:gd name="T4" fmla="*/ 9 w 156"/>
                  <a:gd name="T5" fmla="*/ 48 h 74"/>
                  <a:gd name="T6" fmla="*/ 15 w 156"/>
                  <a:gd name="T7" fmla="*/ 48 h 74"/>
                  <a:gd name="T8" fmla="*/ 22 w 156"/>
                  <a:gd name="T9" fmla="*/ 48 h 74"/>
                  <a:gd name="T10" fmla="*/ 27 w 156"/>
                  <a:gd name="T11" fmla="*/ 48 h 74"/>
                  <a:gd name="T12" fmla="*/ 30 w 156"/>
                  <a:gd name="T13" fmla="*/ 46 h 74"/>
                  <a:gd name="T14" fmla="*/ 37 w 156"/>
                  <a:gd name="T15" fmla="*/ 43 h 74"/>
                  <a:gd name="T16" fmla="*/ 43 w 156"/>
                  <a:gd name="T17" fmla="*/ 37 h 74"/>
                  <a:gd name="T18" fmla="*/ 45 w 156"/>
                  <a:gd name="T19" fmla="*/ 30 h 74"/>
                  <a:gd name="T20" fmla="*/ 49 w 156"/>
                  <a:gd name="T21" fmla="*/ 25 h 74"/>
                  <a:gd name="T22" fmla="*/ 52 w 156"/>
                  <a:gd name="T23" fmla="*/ 18 h 74"/>
                  <a:gd name="T24" fmla="*/ 58 w 156"/>
                  <a:gd name="T25" fmla="*/ 12 h 74"/>
                  <a:gd name="T26" fmla="*/ 64 w 156"/>
                  <a:gd name="T27" fmla="*/ 7 h 74"/>
                  <a:gd name="T28" fmla="*/ 70 w 156"/>
                  <a:gd name="T29" fmla="*/ 3 h 74"/>
                  <a:gd name="T30" fmla="*/ 76 w 156"/>
                  <a:gd name="T31" fmla="*/ 0 h 74"/>
                  <a:gd name="T32" fmla="*/ 85 w 156"/>
                  <a:gd name="T33" fmla="*/ 0 h 74"/>
                  <a:gd name="T34" fmla="*/ 91 w 156"/>
                  <a:gd name="T35" fmla="*/ 0 h 74"/>
                  <a:gd name="T36" fmla="*/ 95 w 156"/>
                  <a:gd name="T37" fmla="*/ 0 h 74"/>
                  <a:gd name="T38" fmla="*/ 100 w 156"/>
                  <a:gd name="T39" fmla="*/ 7 h 74"/>
                  <a:gd name="T40" fmla="*/ 106 w 156"/>
                  <a:gd name="T41" fmla="*/ 9 h 74"/>
                  <a:gd name="T42" fmla="*/ 110 w 156"/>
                  <a:gd name="T43" fmla="*/ 12 h 74"/>
                  <a:gd name="T44" fmla="*/ 118 w 156"/>
                  <a:gd name="T45" fmla="*/ 15 h 74"/>
                  <a:gd name="T46" fmla="*/ 125 w 156"/>
                  <a:gd name="T47" fmla="*/ 18 h 74"/>
                  <a:gd name="T48" fmla="*/ 130 w 156"/>
                  <a:gd name="T49" fmla="*/ 18 h 74"/>
                  <a:gd name="T50" fmla="*/ 136 w 156"/>
                  <a:gd name="T51" fmla="*/ 18 h 74"/>
                  <a:gd name="T52" fmla="*/ 140 w 156"/>
                  <a:gd name="T53" fmla="*/ 18 h 74"/>
                  <a:gd name="T54" fmla="*/ 146 w 156"/>
                  <a:gd name="T55" fmla="*/ 18 h 74"/>
                  <a:gd name="T56" fmla="*/ 151 w 156"/>
                  <a:gd name="T57" fmla="*/ 15 h 74"/>
                  <a:gd name="T58" fmla="*/ 155 w 156"/>
                  <a:gd name="T59" fmla="*/ 12 h 74"/>
                  <a:gd name="T60" fmla="*/ 155 w 156"/>
                  <a:gd name="T61" fmla="*/ 18 h 74"/>
                  <a:gd name="T62" fmla="*/ 151 w 156"/>
                  <a:gd name="T63" fmla="*/ 22 h 74"/>
                  <a:gd name="T64" fmla="*/ 146 w 156"/>
                  <a:gd name="T65" fmla="*/ 25 h 74"/>
                  <a:gd name="T66" fmla="*/ 143 w 156"/>
                  <a:gd name="T67" fmla="*/ 27 h 74"/>
                  <a:gd name="T68" fmla="*/ 136 w 156"/>
                  <a:gd name="T69" fmla="*/ 27 h 74"/>
                  <a:gd name="T70" fmla="*/ 133 w 156"/>
                  <a:gd name="T71" fmla="*/ 27 h 74"/>
                  <a:gd name="T72" fmla="*/ 128 w 156"/>
                  <a:gd name="T73" fmla="*/ 27 h 74"/>
                  <a:gd name="T74" fmla="*/ 121 w 156"/>
                  <a:gd name="T75" fmla="*/ 25 h 74"/>
                  <a:gd name="T76" fmla="*/ 115 w 156"/>
                  <a:gd name="T77" fmla="*/ 18 h 74"/>
                  <a:gd name="T78" fmla="*/ 106 w 156"/>
                  <a:gd name="T79" fmla="*/ 15 h 74"/>
                  <a:gd name="T80" fmla="*/ 103 w 156"/>
                  <a:gd name="T81" fmla="*/ 12 h 74"/>
                  <a:gd name="T82" fmla="*/ 97 w 156"/>
                  <a:gd name="T83" fmla="*/ 12 h 74"/>
                  <a:gd name="T84" fmla="*/ 88 w 156"/>
                  <a:gd name="T85" fmla="*/ 12 h 74"/>
                  <a:gd name="T86" fmla="*/ 82 w 156"/>
                  <a:gd name="T87" fmla="*/ 12 h 74"/>
                  <a:gd name="T88" fmla="*/ 79 w 156"/>
                  <a:gd name="T89" fmla="*/ 12 h 74"/>
                  <a:gd name="T90" fmla="*/ 73 w 156"/>
                  <a:gd name="T91" fmla="*/ 12 h 74"/>
                  <a:gd name="T92" fmla="*/ 67 w 156"/>
                  <a:gd name="T93" fmla="*/ 15 h 74"/>
                  <a:gd name="T94" fmla="*/ 64 w 156"/>
                  <a:gd name="T95" fmla="*/ 18 h 74"/>
                  <a:gd name="T96" fmla="*/ 58 w 156"/>
                  <a:gd name="T97" fmla="*/ 22 h 74"/>
                  <a:gd name="T98" fmla="*/ 55 w 156"/>
                  <a:gd name="T99" fmla="*/ 25 h 74"/>
                  <a:gd name="T100" fmla="*/ 52 w 156"/>
                  <a:gd name="T101" fmla="*/ 33 h 74"/>
                  <a:gd name="T102" fmla="*/ 45 w 156"/>
                  <a:gd name="T103" fmla="*/ 43 h 74"/>
                  <a:gd name="T104" fmla="*/ 43 w 156"/>
                  <a:gd name="T105" fmla="*/ 48 h 74"/>
                  <a:gd name="T106" fmla="*/ 37 w 156"/>
                  <a:gd name="T107" fmla="*/ 61 h 74"/>
                  <a:gd name="T108" fmla="*/ 34 w 156"/>
                  <a:gd name="T109" fmla="*/ 67 h 74"/>
                  <a:gd name="T110" fmla="*/ 30 w 156"/>
                  <a:gd name="T111" fmla="*/ 70 h 74"/>
                  <a:gd name="T112" fmla="*/ 27 w 156"/>
                  <a:gd name="T113" fmla="*/ 73 h 74"/>
                  <a:gd name="T114" fmla="*/ 22 w 156"/>
                  <a:gd name="T115" fmla="*/ 73 h 74"/>
                  <a:gd name="T116" fmla="*/ 19 w 156"/>
                  <a:gd name="T117" fmla="*/ 73 h 74"/>
                  <a:gd name="T118" fmla="*/ 15 w 156"/>
                  <a:gd name="T119" fmla="*/ 73 h 74"/>
                  <a:gd name="T120" fmla="*/ 9 w 156"/>
                  <a:gd name="T121" fmla="*/ 70 h 74"/>
                  <a:gd name="T122" fmla="*/ 7 w 156"/>
                  <a:gd name="T123" fmla="*/ 67 h 74"/>
                  <a:gd name="T124" fmla="*/ 0 w 156"/>
                  <a:gd name="T125" fmla="*/ 4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>
                  <a:gd name="T0" fmla="*/ 3 w 153"/>
                  <a:gd name="T1" fmla="*/ 46 h 75"/>
                  <a:gd name="T2" fmla="*/ 15 w 153"/>
                  <a:gd name="T3" fmla="*/ 49 h 75"/>
                  <a:gd name="T4" fmla="*/ 23 w 153"/>
                  <a:gd name="T5" fmla="*/ 49 h 75"/>
                  <a:gd name="T6" fmla="*/ 33 w 153"/>
                  <a:gd name="T7" fmla="*/ 46 h 75"/>
                  <a:gd name="T8" fmla="*/ 42 w 153"/>
                  <a:gd name="T9" fmla="*/ 37 h 75"/>
                  <a:gd name="T10" fmla="*/ 48 w 153"/>
                  <a:gd name="T11" fmla="*/ 28 h 75"/>
                  <a:gd name="T12" fmla="*/ 57 w 153"/>
                  <a:gd name="T13" fmla="*/ 12 h 75"/>
                  <a:gd name="T14" fmla="*/ 68 w 153"/>
                  <a:gd name="T15" fmla="*/ 3 h 75"/>
                  <a:gd name="T16" fmla="*/ 83 w 153"/>
                  <a:gd name="T17" fmla="*/ 0 h 75"/>
                  <a:gd name="T18" fmla="*/ 92 w 153"/>
                  <a:gd name="T19" fmla="*/ 3 h 75"/>
                  <a:gd name="T20" fmla="*/ 104 w 153"/>
                  <a:gd name="T21" fmla="*/ 10 h 75"/>
                  <a:gd name="T22" fmla="*/ 113 w 153"/>
                  <a:gd name="T23" fmla="*/ 15 h 75"/>
                  <a:gd name="T24" fmla="*/ 125 w 153"/>
                  <a:gd name="T25" fmla="*/ 22 h 75"/>
                  <a:gd name="T26" fmla="*/ 137 w 153"/>
                  <a:gd name="T27" fmla="*/ 22 h 75"/>
                  <a:gd name="T28" fmla="*/ 149 w 153"/>
                  <a:gd name="T29" fmla="*/ 15 h 75"/>
                  <a:gd name="T30" fmla="*/ 152 w 153"/>
                  <a:gd name="T31" fmla="*/ 22 h 75"/>
                  <a:gd name="T32" fmla="*/ 143 w 153"/>
                  <a:gd name="T33" fmla="*/ 25 h 75"/>
                  <a:gd name="T34" fmla="*/ 134 w 153"/>
                  <a:gd name="T35" fmla="*/ 28 h 75"/>
                  <a:gd name="T36" fmla="*/ 122 w 153"/>
                  <a:gd name="T37" fmla="*/ 28 h 75"/>
                  <a:gd name="T38" fmla="*/ 113 w 153"/>
                  <a:gd name="T39" fmla="*/ 22 h 75"/>
                  <a:gd name="T40" fmla="*/ 102 w 153"/>
                  <a:gd name="T41" fmla="*/ 15 h 75"/>
                  <a:gd name="T42" fmla="*/ 87 w 153"/>
                  <a:gd name="T43" fmla="*/ 12 h 75"/>
                  <a:gd name="T44" fmla="*/ 75 w 153"/>
                  <a:gd name="T45" fmla="*/ 12 h 75"/>
                  <a:gd name="T46" fmla="*/ 65 w 153"/>
                  <a:gd name="T47" fmla="*/ 15 h 75"/>
                  <a:gd name="T48" fmla="*/ 57 w 153"/>
                  <a:gd name="T49" fmla="*/ 22 h 75"/>
                  <a:gd name="T50" fmla="*/ 50 w 153"/>
                  <a:gd name="T51" fmla="*/ 34 h 75"/>
                  <a:gd name="T52" fmla="*/ 42 w 153"/>
                  <a:gd name="T53" fmla="*/ 53 h 75"/>
                  <a:gd name="T54" fmla="*/ 33 w 153"/>
                  <a:gd name="T55" fmla="*/ 68 h 75"/>
                  <a:gd name="T56" fmla="*/ 23 w 153"/>
                  <a:gd name="T57" fmla="*/ 74 h 75"/>
                  <a:gd name="T58" fmla="*/ 18 w 153"/>
                  <a:gd name="T59" fmla="*/ 74 h 75"/>
                  <a:gd name="T60" fmla="*/ 8 w 153"/>
                  <a:gd name="T61" fmla="*/ 71 h 75"/>
                  <a:gd name="T62" fmla="*/ 0 w 153"/>
                  <a:gd name="T63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>
                  <a:gd name="T0" fmla="*/ 3 w 154"/>
                  <a:gd name="T1" fmla="*/ 44 h 72"/>
                  <a:gd name="T2" fmla="*/ 15 w 154"/>
                  <a:gd name="T3" fmla="*/ 48 h 72"/>
                  <a:gd name="T4" fmla="*/ 26 w 154"/>
                  <a:gd name="T5" fmla="*/ 48 h 72"/>
                  <a:gd name="T6" fmla="*/ 33 w 154"/>
                  <a:gd name="T7" fmla="*/ 41 h 72"/>
                  <a:gd name="T8" fmla="*/ 41 w 154"/>
                  <a:gd name="T9" fmla="*/ 36 h 72"/>
                  <a:gd name="T10" fmla="*/ 48 w 154"/>
                  <a:gd name="T11" fmla="*/ 24 h 72"/>
                  <a:gd name="T12" fmla="*/ 56 w 154"/>
                  <a:gd name="T13" fmla="*/ 12 h 72"/>
                  <a:gd name="T14" fmla="*/ 69 w 154"/>
                  <a:gd name="T15" fmla="*/ 4 h 72"/>
                  <a:gd name="T16" fmla="*/ 84 w 154"/>
                  <a:gd name="T17" fmla="*/ 0 h 72"/>
                  <a:gd name="T18" fmla="*/ 93 w 154"/>
                  <a:gd name="T19" fmla="*/ 4 h 72"/>
                  <a:gd name="T20" fmla="*/ 105 w 154"/>
                  <a:gd name="T21" fmla="*/ 9 h 72"/>
                  <a:gd name="T22" fmla="*/ 116 w 154"/>
                  <a:gd name="T23" fmla="*/ 15 h 72"/>
                  <a:gd name="T24" fmla="*/ 126 w 154"/>
                  <a:gd name="T25" fmla="*/ 18 h 72"/>
                  <a:gd name="T26" fmla="*/ 138 w 154"/>
                  <a:gd name="T27" fmla="*/ 18 h 72"/>
                  <a:gd name="T28" fmla="*/ 150 w 154"/>
                  <a:gd name="T29" fmla="*/ 15 h 72"/>
                  <a:gd name="T30" fmla="*/ 153 w 154"/>
                  <a:gd name="T31" fmla="*/ 18 h 72"/>
                  <a:gd name="T32" fmla="*/ 144 w 154"/>
                  <a:gd name="T33" fmla="*/ 24 h 72"/>
                  <a:gd name="T34" fmla="*/ 135 w 154"/>
                  <a:gd name="T35" fmla="*/ 27 h 72"/>
                  <a:gd name="T36" fmla="*/ 126 w 154"/>
                  <a:gd name="T37" fmla="*/ 24 h 72"/>
                  <a:gd name="T38" fmla="*/ 114 w 154"/>
                  <a:gd name="T39" fmla="*/ 18 h 72"/>
                  <a:gd name="T40" fmla="*/ 101 w 154"/>
                  <a:gd name="T41" fmla="*/ 12 h 72"/>
                  <a:gd name="T42" fmla="*/ 86 w 154"/>
                  <a:gd name="T43" fmla="*/ 12 h 72"/>
                  <a:gd name="T44" fmla="*/ 78 w 154"/>
                  <a:gd name="T45" fmla="*/ 12 h 72"/>
                  <a:gd name="T46" fmla="*/ 66 w 154"/>
                  <a:gd name="T47" fmla="*/ 15 h 72"/>
                  <a:gd name="T48" fmla="*/ 56 w 154"/>
                  <a:gd name="T49" fmla="*/ 21 h 72"/>
                  <a:gd name="T50" fmla="*/ 51 w 154"/>
                  <a:gd name="T51" fmla="*/ 33 h 72"/>
                  <a:gd name="T52" fmla="*/ 41 w 154"/>
                  <a:gd name="T53" fmla="*/ 51 h 72"/>
                  <a:gd name="T54" fmla="*/ 33 w 154"/>
                  <a:gd name="T55" fmla="*/ 65 h 72"/>
                  <a:gd name="T56" fmla="*/ 26 w 154"/>
                  <a:gd name="T57" fmla="*/ 71 h 72"/>
                  <a:gd name="T58" fmla="*/ 18 w 154"/>
                  <a:gd name="T59" fmla="*/ 71 h 72"/>
                  <a:gd name="T60" fmla="*/ 8 w 154"/>
                  <a:gd name="T61" fmla="*/ 68 h 72"/>
                  <a:gd name="T62" fmla="*/ 0 w 154"/>
                  <a:gd name="T63" fmla="*/ 4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>
                  <a:gd name="T0" fmla="*/ 31 w 57"/>
                  <a:gd name="T1" fmla="*/ 0 h 66"/>
                  <a:gd name="T2" fmla="*/ 0 w 57"/>
                  <a:gd name="T3" fmla="*/ 17 h 66"/>
                  <a:gd name="T4" fmla="*/ 17 w 57"/>
                  <a:gd name="T5" fmla="*/ 65 h 66"/>
                  <a:gd name="T6" fmla="*/ 56 w 57"/>
                  <a:gd name="T7" fmla="*/ 41 h 66"/>
                  <a:gd name="T8" fmla="*/ 31 w 5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>
                  <a:gd name="T0" fmla="*/ 30 w 55"/>
                  <a:gd name="T1" fmla="*/ 0 h 65"/>
                  <a:gd name="T2" fmla="*/ 0 w 55"/>
                  <a:gd name="T3" fmla="*/ 17 h 65"/>
                  <a:gd name="T4" fmla="*/ 16 w 55"/>
                  <a:gd name="T5" fmla="*/ 64 h 65"/>
                  <a:gd name="T6" fmla="*/ 54 w 55"/>
                  <a:gd name="T7" fmla="*/ 40 h 65"/>
                  <a:gd name="T8" fmla="*/ 30 w 5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>
                  <a:gd name="T0" fmla="*/ 30 w 56"/>
                  <a:gd name="T1" fmla="*/ 0 h 65"/>
                  <a:gd name="T2" fmla="*/ 0 w 56"/>
                  <a:gd name="T3" fmla="*/ 17 h 65"/>
                  <a:gd name="T4" fmla="*/ 16 w 56"/>
                  <a:gd name="T5" fmla="*/ 64 h 65"/>
                  <a:gd name="T6" fmla="*/ 55 w 56"/>
                  <a:gd name="T7" fmla="*/ 41 h 65"/>
                  <a:gd name="T8" fmla="*/ 30 w 56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>
                  <a:gd name="T0" fmla="*/ 59 w 60"/>
                  <a:gd name="T1" fmla="*/ 0 h 81"/>
                  <a:gd name="T2" fmla="*/ 0 w 60"/>
                  <a:gd name="T3" fmla="*/ 30 h 81"/>
                  <a:gd name="T4" fmla="*/ 45 w 60"/>
                  <a:gd name="T5" fmla="*/ 80 h 81"/>
                  <a:gd name="T6" fmla="*/ 59 w 60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>
                  <a:gd name="T0" fmla="*/ 59 w 60"/>
                  <a:gd name="T1" fmla="*/ 0 h 80"/>
                  <a:gd name="T2" fmla="*/ 0 w 60"/>
                  <a:gd name="T3" fmla="*/ 30 h 80"/>
                  <a:gd name="T4" fmla="*/ 42 w 60"/>
                  <a:gd name="T5" fmla="*/ 79 h 80"/>
                  <a:gd name="T6" fmla="*/ 59 w 60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>
                  <a:gd name="T0" fmla="*/ 58 w 59"/>
                  <a:gd name="T1" fmla="*/ 0 h 83"/>
                  <a:gd name="T2" fmla="*/ 0 w 59"/>
                  <a:gd name="T3" fmla="*/ 31 h 83"/>
                  <a:gd name="T4" fmla="*/ 42 w 59"/>
                  <a:gd name="T5" fmla="*/ 82 h 83"/>
                  <a:gd name="T6" fmla="*/ 58 w 59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>
                  <a:gd name="T0" fmla="*/ 60 w 61"/>
                  <a:gd name="T1" fmla="*/ 0 h 83"/>
                  <a:gd name="T2" fmla="*/ 0 w 61"/>
                  <a:gd name="T3" fmla="*/ 31 h 83"/>
                  <a:gd name="T4" fmla="*/ 46 w 61"/>
                  <a:gd name="T5" fmla="*/ 82 h 83"/>
                  <a:gd name="T6" fmla="*/ 60 w 6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>
                  <a:gd name="T0" fmla="*/ 58 w 59"/>
                  <a:gd name="T1" fmla="*/ 0 h 78"/>
                  <a:gd name="T2" fmla="*/ 0 w 59"/>
                  <a:gd name="T3" fmla="*/ 30 h 78"/>
                  <a:gd name="T4" fmla="*/ 42 w 59"/>
                  <a:gd name="T5" fmla="*/ 77 h 78"/>
                  <a:gd name="T6" fmla="*/ 58 w 59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>
                  <a:gd name="T0" fmla="*/ 0 w 61"/>
                  <a:gd name="T1" fmla="*/ 0 h 81"/>
                  <a:gd name="T2" fmla="*/ 60 w 61"/>
                  <a:gd name="T3" fmla="*/ 31 h 81"/>
                  <a:gd name="T4" fmla="*/ 18 w 61"/>
                  <a:gd name="T5" fmla="*/ 80 h 81"/>
                  <a:gd name="T6" fmla="*/ 0 w 6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>
                  <a:gd name="T0" fmla="*/ 0 w 61"/>
                  <a:gd name="T1" fmla="*/ 0 h 82"/>
                  <a:gd name="T2" fmla="*/ 60 w 61"/>
                  <a:gd name="T3" fmla="*/ 31 h 82"/>
                  <a:gd name="T4" fmla="*/ 18 w 61"/>
                  <a:gd name="T5" fmla="*/ 81 h 82"/>
                  <a:gd name="T6" fmla="*/ 0 w 6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>
                  <a:gd name="T0" fmla="*/ 228 w 229"/>
                  <a:gd name="T1" fmla="*/ 4 h 116"/>
                  <a:gd name="T2" fmla="*/ 222 w 229"/>
                  <a:gd name="T3" fmla="*/ 0 h 116"/>
                  <a:gd name="T4" fmla="*/ 210 w 229"/>
                  <a:gd name="T5" fmla="*/ 0 h 116"/>
                  <a:gd name="T6" fmla="*/ 200 w 229"/>
                  <a:gd name="T7" fmla="*/ 0 h 116"/>
                  <a:gd name="T8" fmla="*/ 192 w 229"/>
                  <a:gd name="T9" fmla="*/ 0 h 116"/>
                  <a:gd name="T10" fmla="*/ 180 w 229"/>
                  <a:gd name="T11" fmla="*/ 4 h 116"/>
                  <a:gd name="T12" fmla="*/ 170 w 229"/>
                  <a:gd name="T13" fmla="*/ 10 h 116"/>
                  <a:gd name="T14" fmla="*/ 164 w 229"/>
                  <a:gd name="T15" fmla="*/ 13 h 116"/>
                  <a:gd name="T16" fmla="*/ 159 w 229"/>
                  <a:gd name="T17" fmla="*/ 22 h 116"/>
                  <a:gd name="T18" fmla="*/ 152 w 229"/>
                  <a:gd name="T19" fmla="*/ 31 h 116"/>
                  <a:gd name="T20" fmla="*/ 149 w 229"/>
                  <a:gd name="T21" fmla="*/ 38 h 116"/>
                  <a:gd name="T22" fmla="*/ 146 w 229"/>
                  <a:gd name="T23" fmla="*/ 43 h 116"/>
                  <a:gd name="T24" fmla="*/ 134 w 229"/>
                  <a:gd name="T25" fmla="*/ 59 h 116"/>
                  <a:gd name="T26" fmla="*/ 122 w 229"/>
                  <a:gd name="T27" fmla="*/ 72 h 116"/>
                  <a:gd name="T28" fmla="*/ 113 w 229"/>
                  <a:gd name="T29" fmla="*/ 77 h 116"/>
                  <a:gd name="T30" fmla="*/ 98 w 229"/>
                  <a:gd name="T31" fmla="*/ 84 h 116"/>
                  <a:gd name="T32" fmla="*/ 86 w 229"/>
                  <a:gd name="T33" fmla="*/ 90 h 116"/>
                  <a:gd name="T34" fmla="*/ 73 w 229"/>
                  <a:gd name="T35" fmla="*/ 93 h 116"/>
                  <a:gd name="T36" fmla="*/ 64 w 229"/>
                  <a:gd name="T37" fmla="*/ 93 h 116"/>
                  <a:gd name="T38" fmla="*/ 52 w 229"/>
                  <a:gd name="T39" fmla="*/ 93 h 116"/>
                  <a:gd name="T40" fmla="*/ 37 w 229"/>
                  <a:gd name="T41" fmla="*/ 90 h 116"/>
                  <a:gd name="T42" fmla="*/ 25 w 229"/>
                  <a:gd name="T43" fmla="*/ 84 h 116"/>
                  <a:gd name="T44" fmla="*/ 15 w 229"/>
                  <a:gd name="T45" fmla="*/ 74 h 116"/>
                  <a:gd name="T46" fmla="*/ 10 w 229"/>
                  <a:gd name="T47" fmla="*/ 69 h 116"/>
                  <a:gd name="T48" fmla="*/ 0 w 229"/>
                  <a:gd name="T49" fmla="*/ 100 h 116"/>
                  <a:gd name="T50" fmla="*/ 7 w 229"/>
                  <a:gd name="T51" fmla="*/ 105 h 116"/>
                  <a:gd name="T52" fmla="*/ 22 w 229"/>
                  <a:gd name="T53" fmla="*/ 112 h 116"/>
                  <a:gd name="T54" fmla="*/ 33 w 229"/>
                  <a:gd name="T55" fmla="*/ 112 h 116"/>
                  <a:gd name="T56" fmla="*/ 48 w 229"/>
                  <a:gd name="T57" fmla="*/ 115 h 116"/>
                  <a:gd name="T58" fmla="*/ 61 w 229"/>
                  <a:gd name="T59" fmla="*/ 115 h 116"/>
                  <a:gd name="T60" fmla="*/ 73 w 229"/>
                  <a:gd name="T61" fmla="*/ 112 h 116"/>
                  <a:gd name="T62" fmla="*/ 88 w 229"/>
                  <a:gd name="T63" fmla="*/ 105 h 116"/>
                  <a:gd name="T64" fmla="*/ 98 w 229"/>
                  <a:gd name="T65" fmla="*/ 100 h 116"/>
                  <a:gd name="T66" fmla="*/ 104 w 229"/>
                  <a:gd name="T67" fmla="*/ 97 h 116"/>
                  <a:gd name="T68" fmla="*/ 119 w 229"/>
                  <a:gd name="T69" fmla="*/ 84 h 116"/>
                  <a:gd name="T70" fmla="*/ 131 w 229"/>
                  <a:gd name="T71" fmla="*/ 72 h 116"/>
                  <a:gd name="T72" fmla="*/ 140 w 229"/>
                  <a:gd name="T73" fmla="*/ 56 h 116"/>
                  <a:gd name="T74" fmla="*/ 149 w 229"/>
                  <a:gd name="T75" fmla="*/ 43 h 116"/>
                  <a:gd name="T76" fmla="*/ 159 w 229"/>
                  <a:gd name="T77" fmla="*/ 41 h 116"/>
                  <a:gd name="T78" fmla="*/ 167 w 229"/>
                  <a:gd name="T79" fmla="*/ 31 h 116"/>
                  <a:gd name="T80" fmla="*/ 177 w 229"/>
                  <a:gd name="T81" fmla="*/ 28 h 116"/>
                  <a:gd name="T82" fmla="*/ 185 w 229"/>
                  <a:gd name="T83" fmla="*/ 25 h 116"/>
                  <a:gd name="T84" fmla="*/ 198 w 229"/>
                  <a:gd name="T85" fmla="*/ 25 h 116"/>
                  <a:gd name="T86" fmla="*/ 204 w 229"/>
                  <a:gd name="T87" fmla="*/ 25 h 116"/>
                  <a:gd name="T88" fmla="*/ 210 w 229"/>
                  <a:gd name="T89" fmla="*/ 28 h 116"/>
                  <a:gd name="T90" fmla="*/ 222 w 229"/>
                  <a:gd name="T91" fmla="*/ 35 h 116"/>
                  <a:gd name="T92" fmla="*/ 228 w 229"/>
                  <a:gd name="T93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>
                  <a:gd name="T0" fmla="*/ 0 w 231"/>
                  <a:gd name="T1" fmla="*/ 111 h 115"/>
                  <a:gd name="T2" fmla="*/ 6 w 231"/>
                  <a:gd name="T3" fmla="*/ 114 h 115"/>
                  <a:gd name="T4" fmla="*/ 18 w 231"/>
                  <a:gd name="T5" fmla="*/ 114 h 115"/>
                  <a:gd name="T6" fmla="*/ 27 w 231"/>
                  <a:gd name="T7" fmla="*/ 114 h 115"/>
                  <a:gd name="T8" fmla="*/ 39 w 231"/>
                  <a:gd name="T9" fmla="*/ 111 h 115"/>
                  <a:gd name="T10" fmla="*/ 48 w 231"/>
                  <a:gd name="T11" fmla="*/ 108 h 115"/>
                  <a:gd name="T12" fmla="*/ 58 w 231"/>
                  <a:gd name="T13" fmla="*/ 104 h 115"/>
                  <a:gd name="T14" fmla="*/ 63 w 231"/>
                  <a:gd name="T15" fmla="*/ 101 h 115"/>
                  <a:gd name="T16" fmla="*/ 73 w 231"/>
                  <a:gd name="T17" fmla="*/ 93 h 115"/>
                  <a:gd name="T18" fmla="*/ 76 w 231"/>
                  <a:gd name="T19" fmla="*/ 83 h 115"/>
                  <a:gd name="T20" fmla="*/ 81 w 231"/>
                  <a:gd name="T21" fmla="*/ 77 h 115"/>
                  <a:gd name="T22" fmla="*/ 84 w 231"/>
                  <a:gd name="T23" fmla="*/ 71 h 115"/>
                  <a:gd name="T24" fmla="*/ 94 w 231"/>
                  <a:gd name="T25" fmla="*/ 55 h 115"/>
                  <a:gd name="T26" fmla="*/ 109 w 231"/>
                  <a:gd name="T27" fmla="*/ 40 h 115"/>
                  <a:gd name="T28" fmla="*/ 115 w 231"/>
                  <a:gd name="T29" fmla="*/ 37 h 115"/>
                  <a:gd name="T30" fmla="*/ 130 w 231"/>
                  <a:gd name="T31" fmla="*/ 31 h 115"/>
                  <a:gd name="T32" fmla="*/ 142 w 231"/>
                  <a:gd name="T33" fmla="*/ 24 h 115"/>
                  <a:gd name="T34" fmla="*/ 154 w 231"/>
                  <a:gd name="T35" fmla="*/ 21 h 115"/>
                  <a:gd name="T36" fmla="*/ 164 w 231"/>
                  <a:gd name="T37" fmla="*/ 18 h 115"/>
                  <a:gd name="T38" fmla="*/ 175 w 231"/>
                  <a:gd name="T39" fmla="*/ 21 h 115"/>
                  <a:gd name="T40" fmla="*/ 190 w 231"/>
                  <a:gd name="T41" fmla="*/ 24 h 115"/>
                  <a:gd name="T42" fmla="*/ 205 w 231"/>
                  <a:gd name="T43" fmla="*/ 31 h 115"/>
                  <a:gd name="T44" fmla="*/ 215 w 231"/>
                  <a:gd name="T45" fmla="*/ 37 h 115"/>
                  <a:gd name="T46" fmla="*/ 218 w 231"/>
                  <a:gd name="T47" fmla="*/ 43 h 115"/>
                  <a:gd name="T48" fmla="*/ 230 w 231"/>
                  <a:gd name="T49" fmla="*/ 12 h 115"/>
                  <a:gd name="T50" fmla="*/ 221 w 231"/>
                  <a:gd name="T51" fmla="*/ 9 h 115"/>
                  <a:gd name="T52" fmla="*/ 209 w 231"/>
                  <a:gd name="T53" fmla="*/ 3 h 115"/>
                  <a:gd name="T54" fmla="*/ 194 w 231"/>
                  <a:gd name="T55" fmla="*/ 0 h 115"/>
                  <a:gd name="T56" fmla="*/ 179 w 231"/>
                  <a:gd name="T57" fmla="*/ 0 h 115"/>
                  <a:gd name="T58" fmla="*/ 167 w 231"/>
                  <a:gd name="T59" fmla="*/ 0 h 115"/>
                  <a:gd name="T60" fmla="*/ 154 w 231"/>
                  <a:gd name="T61" fmla="*/ 3 h 115"/>
                  <a:gd name="T62" fmla="*/ 139 w 231"/>
                  <a:gd name="T63" fmla="*/ 9 h 115"/>
                  <a:gd name="T64" fmla="*/ 130 w 231"/>
                  <a:gd name="T65" fmla="*/ 12 h 115"/>
                  <a:gd name="T66" fmla="*/ 124 w 231"/>
                  <a:gd name="T67" fmla="*/ 18 h 115"/>
                  <a:gd name="T68" fmla="*/ 109 w 231"/>
                  <a:gd name="T69" fmla="*/ 31 h 115"/>
                  <a:gd name="T70" fmla="*/ 97 w 231"/>
                  <a:gd name="T71" fmla="*/ 43 h 115"/>
                  <a:gd name="T72" fmla="*/ 88 w 231"/>
                  <a:gd name="T73" fmla="*/ 55 h 115"/>
                  <a:gd name="T74" fmla="*/ 79 w 231"/>
                  <a:gd name="T75" fmla="*/ 68 h 115"/>
                  <a:gd name="T76" fmla="*/ 73 w 231"/>
                  <a:gd name="T77" fmla="*/ 73 h 115"/>
                  <a:gd name="T78" fmla="*/ 61 w 231"/>
                  <a:gd name="T79" fmla="*/ 83 h 115"/>
                  <a:gd name="T80" fmla="*/ 51 w 231"/>
                  <a:gd name="T81" fmla="*/ 86 h 115"/>
                  <a:gd name="T82" fmla="*/ 43 w 231"/>
                  <a:gd name="T83" fmla="*/ 89 h 115"/>
                  <a:gd name="T84" fmla="*/ 33 w 231"/>
                  <a:gd name="T85" fmla="*/ 89 h 115"/>
                  <a:gd name="T86" fmla="*/ 24 w 231"/>
                  <a:gd name="T87" fmla="*/ 89 h 115"/>
                  <a:gd name="T88" fmla="*/ 18 w 231"/>
                  <a:gd name="T89" fmla="*/ 86 h 115"/>
                  <a:gd name="T90" fmla="*/ 6 w 231"/>
                  <a:gd name="T91" fmla="*/ 80 h 115"/>
                  <a:gd name="T92" fmla="*/ 0 w 231"/>
                  <a:gd name="T93" fmla="*/ 11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>
                  <a:gd name="T0" fmla="*/ 233 w 234"/>
                  <a:gd name="T1" fmla="*/ 3 h 115"/>
                  <a:gd name="T2" fmla="*/ 223 w 234"/>
                  <a:gd name="T3" fmla="*/ 0 h 115"/>
                  <a:gd name="T4" fmla="*/ 214 w 234"/>
                  <a:gd name="T5" fmla="*/ 0 h 115"/>
                  <a:gd name="T6" fmla="*/ 202 w 234"/>
                  <a:gd name="T7" fmla="*/ 0 h 115"/>
                  <a:gd name="T8" fmla="*/ 193 w 234"/>
                  <a:gd name="T9" fmla="*/ 0 h 115"/>
                  <a:gd name="T10" fmla="*/ 183 w 234"/>
                  <a:gd name="T11" fmla="*/ 3 h 115"/>
                  <a:gd name="T12" fmla="*/ 172 w 234"/>
                  <a:gd name="T13" fmla="*/ 10 h 115"/>
                  <a:gd name="T14" fmla="*/ 168 w 234"/>
                  <a:gd name="T15" fmla="*/ 13 h 115"/>
                  <a:gd name="T16" fmla="*/ 159 w 234"/>
                  <a:gd name="T17" fmla="*/ 21 h 115"/>
                  <a:gd name="T18" fmla="*/ 153 w 234"/>
                  <a:gd name="T19" fmla="*/ 31 h 115"/>
                  <a:gd name="T20" fmla="*/ 150 w 234"/>
                  <a:gd name="T21" fmla="*/ 37 h 115"/>
                  <a:gd name="T22" fmla="*/ 147 w 234"/>
                  <a:gd name="T23" fmla="*/ 43 h 115"/>
                  <a:gd name="T24" fmla="*/ 138 w 234"/>
                  <a:gd name="T25" fmla="*/ 59 h 115"/>
                  <a:gd name="T26" fmla="*/ 122 w 234"/>
                  <a:gd name="T27" fmla="*/ 71 h 115"/>
                  <a:gd name="T28" fmla="*/ 114 w 234"/>
                  <a:gd name="T29" fmla="*/ 77 h 115"/>
                  <a:gd name="T30" fmla="*/ 101 w 234"/>
                  <a:gd name="T31" fmla="*/ 83 h 115"/>
                  <a:gd name="T32" fmla="*/ 86 w 234"/>
                  <a:gd name="T33" fmla="*/ 90 h 115"/>
                  <a:gd name="T34" fmla="*/ 76 w 234"/>
                  <a:gd name="T35" fmla="*/ 93 h 115"/>
                  <a:gd name="T36" fmla="*/ 65 w 234"/>
                  <a:gd name="T37" fmla="*/ 93 h 115"/>
                  <a:gd name="T38" fmla="*/ 55 w 234"/>
                  <a:gd name="T39" fmla="*/ 93 h 115"/>
                  <a:gd name="T40" fmla="*/ 40 w 234"/>
                  <a:gd name="T41" fmla="*/ 87 h 115"/>
                  <a:gd name="T42" fmla="*/ 25 w 234"/>
                  <a:gd name="T43" fmla="*/ 83 h 115"/>
                  <a:gd name="T44" fmla="*/ 15 w 234"/>
                  <a:gd name="T45" fmla="*/ 74 h 115"/>
                  <a:gd name="T46" fmla="*/ 10 w 234"/>
                  <a:gd name="T47" fmla="*/ 68 h 115"/>
                  <a:gd name="T48" fmla="*/ 0 w 234"/>
                  <a:gd name="T49" fmla="*/ 99 h 115"/>
                  <a:gd name="T50" fmla="*/ 10 w 234"/>
                  <a:gd name="T51" fmla="*/ 105 h 115"/>
                  <a:gd name="T52" fmla="*/ 22 w 234"/>
                  <a:gd name="T53" fmla="*/ 111 h 115"/>
                  <a:gd name="T54" fmla="*/ 34 w 234"/>
                  <a:gd name="T55" fmla="*/ 111 h 115"/>
                  <a:gd name="T56" fmla="*/ 50 w 234"/>
                  <a:gd name="T57" fmla="*/ 114 h 115"/>
                  <a:gd name="T58" fmla="*/ 61 w 234"/>
                  <a:gd name="T59" fmla="*/ 114 h 115"/>
                  <a:gd name="T60" fmla="*/ 74 w 234"/>
                  <a:gd name="T61" fmla="*/ 111 h 115"/>
                  <a:gd name="T62" fmla="*/ 89 w 234"/>
                  <a:gd name="T63" fmla="*/ 105 h 115"/>
                  <a:gd name="T64" fmla="*/ 101 w 234"/>
                  <a:gd name="T65" fmla="*/ 99 h 115"/>
                  <a:gd name="T66" fmla="*/ 107 w 234"/>
                  <a:gd name="T67" fmla="*/ 96 h 115"/>
                  <a:gd name="T68" fmla="*/ 119 w 234"/>
                  <a:gd name="T69" fmla="*/ 83 h 115"/>
                  <a:gd name="T70" fmla="*/ 132 w 234"/>
                  <a:gd name="T71" fmla="*/ 71 h 115"/>
                  <a:gd name="T72" fmla="*/ 144 w 234"/>
                  <a:gd name="T73" fmla="*/ 56 h 115"/>
                  <a:gd name="T74" fmla="*/ 153 w 234"/>
                  <a:gd name="T75" fmla="*/ 46 h 115"/>
                  <a:gd name="T76" fmla="*/ 159 w 234"/>
                  <a:gd name="T77" fmla="*/ 37 h 115"/>
                  <a:gd name="T78" fmla="*/ 172 w 234"/>
                  <a:gd name="T79" fmla="*/ 31 h 115"/>
                  <a:gd name="T80" fmla="*/ 180 w 234"/>
                  <a:gd name="T81" fmla="*/ 25 h 115"/>
                  <a:gd name="T82" fmla="*/ 190 w 234"/>
                  <a:gd name="T83" fmla="*/ 21 h 115"/>
                  <a:gd name="T84" fmla="*/ 199 w 234"/>
                  <a:gd name="T85" fmla="*/ 21 h 115"/>
                  <a:gd name="T86" fmla="*/ 208 w 234"/>
                  <a:gd name="T87" fmla="*/ 25 h 115"/>
                  <a:gd name="T88" fmla="*/ 214 w 234"/>
                  <a:gd name="T89" fmla="*/ 25 h 115"/>
                  <a:gd name="T90" fmla="*/ 226 w 234"/>
                  <a:gd name="T91" fmla="*/ 34 h 115"/>
                  <a:gd name="T92" fmla="*/ 233 w 234"/>
                  <a:gd name="T9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>
                  <a:gd name="T0" fmla="*/ 50 w 102"/>
                  <a:gd name="T1" fmla="*/ 3 h 307"/>
                  <a:gd name="T2" fmla="*/ 47 w 102"/>
                  <a:gd name="T3" fmla="*/ 13 h 307"/>
                  <a:gd name="T4" fmla="*/ 44 w 102"/>
                  <a:gd name="T5" fmla="*/ 16 h 307"/>
                  <a:gd name="T6" fmla="*/ 44 w 102"/>
                  <a:gd name="T7" fmla="*/ 23 h 307"/>
                  <a:gd name="T8" fmla="*/ 39 w 102"/>
                  <a:gd name="T9" fmla="*/ 39 h 307"/>
                  <a:gd name="T10" fmla="*/ 30 w 102"/>
                  <a:gd name="T11" fmla="*/ 61 h 307"/>
                  <a:gd name="T12" fmla="*/ 27 w 102"/>
                  <a:gd name="T13" fmla="*/ 78 h 307"/>
                  <a:gd name="T14" fmla="*/ 20 w 102"/>
                  <a:gd name="T15" fmla="*/ 94 h 307"/>
                  <a:gd name="T16" fmla="*/ 20 w 102"/>
                  <a:gd name="T17" fmla="*/ 107 h 307"/>
                  <a:gd name="T18" fmla="*/ 20 w 102"/>
                  <a:gd name="T19" fmla="*/ 120 h 307"/>
                  <a:gd name="T20" fmla="*/ 24 w 102"/>
                  <a:gd name="T21" fmla="*/ 129 h 307"/>
                  <a:gd name="T22" fmla="*/ 27 w 102"/>
                  <a:gd name="T23" fmla="*/ 136 h 307"/>
                  <a:gd name="T24" fmla="*/ 35 w 102"/>
                  <a:gd name="T25" fmla="*/ 148 h 307"/>
                  <a:gd name="T26" fmla="*/ 47 w 102"/>
                  <a:gd name="T27" fmla="*/ 161 h 307"/>
                  <a:gd name="T28" fmla="*/ 57 w 102"/>
                  <a:gd name="T29" fmla="*/ 174 h 307"/>
                  <a:gd name="T30" fmla="*/ 77 w 102"/>
                  <a:gd name="T31" fmla="*/ 196 h 307"/>
                  <a:gd name="T32" fmla="*/ 89 w 102"/>
                  <a:gd name="T33" fmla="*/ 216 h 307"/>
                  <a:gd name="T34" fmla="*/ 95 w 102"/>
                  <a:gd name="T35" fmla="*/ 225 h 307"/>
                  <a:gd name="T36" fmla="*/ 98 w 102"/>
                  <a:gd name="T37" fmla="*/ 236 h 307"/>
                  <a:gd name="T38" fmla="*/ 101 w 102"/>
                  <a:gd name="T39" fmla="*/ 252 h 307"/>
                  <a:gd name="T40" fmla="*/ 101 w 102"/>
                  <a:gd name="T41" fmla="*/ 265 h 307"/>
                  <a:gd name="T42" fmla="*/ 101 w 102"/>
                  <a:gd name="T43" fmla="*/ 274 h 307"/>
                  <a:gd name="T44" fmla="*/ 95 w 102"/>
                  <a:gd name="T45" fmla="*/ 293 h 307"/>
                  <a:gd name="T46" fmla="*/ 92 w 102"/>
                  <a:gd name="T47" fmla="*/ 306 h 307"/>
                  <a:gd name="T48" fmla="*/ 69 w 102"/>
                  <a:gd name="T49" fmla="*/ 287 h 307"/>
                  <a:gd name="T50" fmla="*/ 74 w 102"/>
                  <a:gd name="T51" fmla="*/ 274 h 307"/>
                  <a:gd name="T52" fmla="*/ 77 w 102"/>
                  <a:gd name="T53" fmla="*/ 261 h 307"/>
                  <a:gd name="T54" fmla="*/ 80 w 102"/>
                  <a:gd name="T55" fmla="*/ 249 h 307"/>
                  <a:gd name="T56" fmla="*/ 83 w 102"/>
                  <a:gd name="T57" fmla="*/ 236 h 307"/>
                  <a:gd name="T58" fmla="*/ 80 w 102"/>
                  <a:gd name="T59" fmla="*/ 222 h 307"/>
                  <a:gd name="T60" fmla="*/ 77 w 102"/>
                  <a:gd name="T61" fmla="*/ 209 h 307"/>
                  <a:gd name="T62" fmla="*/ 71 w 102"/>
                  <a:gd name="T63" fmla="*/ 196 h 307"/>
                  <a:gd name="T64" fmla="*/ 65 w 102"/>
                  <a:gd name="T65" fmla="*/ 190 h 307"/>
                  <a:gd name="T66" fmla="*/ 54 w 102"/>
                  <a:gd name="T67" fmla="*/ 180 h 307"/>
                  <a:gd name="T68" fmla="*/ 42 w 102"/>
                  <a:gd name="T69" fmla="*/ 168 h 307"/>
                  <a:gd name="T70" fmla="*/ 30 w 102"/>
                  <a:gd name="T71" fmla="*/ 155 h 307"/>
                  <a:gd name="T72" fmla="*/ 20 w 102"/>
                  <a:gd name="T73" fmla="*/ 142 h 307"/>
                  <a:gd name="T74" fmla="*/ 12 w 102"/>
                  <a:gd name="T75" fmla="*/ 123 h 307"/>
                  <a:gd name="T76" fmla="*/ 3 w 102"/>
                  <a:gd name="T77" fmla="*/ 110 h 307"/>
                  <a:gd name="T78" fmla="*/ 0 w 102"/>
                  <a:gd name="T79" fmla="*/ 100 h 307"/>
                  <a:gd name="T80" fmla="*/ 0 w 102"/>
                  <a:gd name="T81" fmla="*/ 84 h 307"/>
                  <a:gd name="T82" fmla="*/ 0 w 102"/>
                  <a:gd name="T83" fmla="*/ 61 h 307"/>
                  <a:gd name="T84" fmla="*/ 0 w 102"/>
                  <a:gd name="T85" fmla="*/ 48 h 307"/>
                  <a:gd name="T86" fmla="*/ 3 w 102"/>
                  <a:gd name="T87" fmla="*/ 32 h 307"/>
                  <a:gd name="T88" fmla="*/ 6 w 102"/>
                  <a:gd name="T89" fmla="*/ 19 h 307"/>
                  <a:gd name="T90" fmla="*/ 6 w 102"/>
                  <a:gd name="T91" fmla="*/ 10 h 307"/>
                  <a:gd name="T92" fmla="*/ 12 w 102"/>
                  <a:gd name="T93" fmla="*/ 0 h 307"/>
                  <a:gd name="T94" fmla="*/ 50 w 102"/>
                  <a:gd name="T95" fmla="*/ 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>
                  <a:gd name="T0" fmla="*/ 51 w 102"/>
                  <a:gd name="T1" fmla="*/ 6 h 312"/>
                  <a:gd name="T2" fmla="*/ 47 w 102"/>
                  <a:gd name="T3" fmla="*/ 16 h 312"/>
                  <a:gd name="T4" fmla="*/ 44 w 102"/>
                  <a:gd name="T5" fmla="*/ 19 h 312"/>
                  <a:gd name="T6" fmla="*/ 44 w 102"/>
                  <a:gd name="T7" fmla="*/ 26 h 312"/>
                  <a:gd name="T8" fmla="*/ 39 w 102"/>
                  <a:gd name="T9" fmla="*/ 43 h 312"/>
                  <a:gd name="T10" fmla="*/ 30 w 102"/>
                  <a:gd name="T11" fmla="*/ 65 h 312"/>
                  <a:gd name="T12" fmla="*/ 24 w 102"/>
                  <a:gd name="T13" fmla="*/ 81 h 312"/>
                  <a:gd name="T14" fmla="*/ 21 w 102"/>
                  <a:gd name="T15" fmla="*/ 97 h 312"/>
                  <a:gd name="T16" fmla="*/ 21 w 102"/>
                  <a:gd name="T17" fmla="*/ 110 h 312"/>
                  <a:gd name="T18" fmla="*/ 21 w 102"/>
                  <a:gd name="T19" fmla="*/ 120 h 312"/>
                  <a:gd name="T20" fmla="*/ 24 w 102"/>
                  <a:gd name="T21" fmla="*/ 133 h 312"/>
                  <a:gd name="T22" fmla="*/ 27 w 102"/>
                  <a:gd name="T23" fmla="*/ 140 h 312"/>
                  <a:gd name="T24" fmla="*/ 36 w 102"/>
                  <a:gd name="T25" fmla="*/ 152 h 312"/>
                  <a:gd name="T26" fmla="*/ 44 w 102"/>
                  <a:gd name="T27" fmla="*/ 165 h 312"/>
                  <a:gd name="T28" fmla="*/ 57 w 102"/>
                  <a:gd name="T29" fmla="*/ 178 h 312"/>
                  <a:gd name="T30" fmla="*/ 77 w 102"/>
                  <a:gd name="T31" fmla="*/ 201 h 312"/>
                  <a:gd name="T32" fmla="*/ 89 w 102"/>
                  <a:gd name="T33" fmla="*/ 221 h 312"/>
                  <a:gd name="T34" fmla="*/ 95 w 102"/>
                  <a:gd name="T35" fmla="*/ 230 h 312"/>
                  <a:gd name="T36" fmla="*/ 98 w 102"/>
                  <a:gd name="T37" fmla="*/ 240 h 312"/>
                  <a:gd name="T38" fmla="*/ 101 w 102"/>
                  <a:gd name="T39" fmla="*/ 256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5 w 102"/>
                  <a:gd name="T45" fmla="*/ 298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4 w 102"/>
                  <a:gd name="T51" fmla="*/ 279 h 312"/>
                  <a:gd name="T52" fmla="*/ 77 w 102"/>
                  <a:gd name="T53" fmla="*/ 265 h 312"/>
                  <a:gd name="T54" fmla="*/ 81 w 102"/>
                  <a:gd name="T55" fmla="*/ 253 h 312"/>
                  <a:gd name="T56" fmla="*/ 81 w 102"/>
                  <a:gd name="T57" fmla="*/ 240 h 312"/>
                  <a:gd name="T58" fmla="*/ 81 w 102"/>
                  <a:gd name="T59" fmla="*/ 227 h 312"/>
                  <a:gd name="T60" fmla="*/ 74 w 102"/>
                  <a:gd name="T61" fmla="*/ 211 h 312"/>
                  <a:gd name="T62" fmla="*/ 71 w 102"/>
                  <a:gd name="T63" fmla="*/ 201 h 312"/>
                  <a:gd name="T64" fmla="*/ 66 w 102"/>
                  <a:gd name="T65" fmla="*/ 195 h 312"/>
                  <a:gd name="T66" fmla="*/ 54 w 102"/>
                  <a:gd name="T67" fmla="*/ 184 h 312"/>
                  <a:gd name="T68" fmla="*/ 39 w 102"/>
                  <a:gd name="T69" fmla="*/ 168 h 312"/>
                  <a:gd name="T70" fmla="*/ 27 w 102"/>
                  <a:gd name="T71" fmla="*/ 156 h 312"/>
                  <a:gd name="T72" fmla="*/ 21 w 102"/>
                  <a:gd name="T73" fmla="*/ 146 h 312"/>
                  <a:gd name="T74" fmla="*/ 12 w 102"/>
                  <a:gd name="T75" fmla="*/ 127 h 312"/>
                  <a:gd name="T76" fmla="*/ 3 w 102"/>
                  <a:gd name="T77" fmla="*/ 113 h 312"/>
                  <a:gd name="T78" fmla="*/ 0 w 102"/>
                  <a:gd name="T79" fmla="*/ 103 h 312"/>
                  <a:gd name="T80" fmla="*/ 0 w 102"/>
                  <a:gd name="T81" fmla="*/ 84 h 312"/>
                  <a:gd name="T82" fmla="*/ 0 w 102"/>
                  <a:gd name="T83" fmla="*/ 65 h 312"/>
                  <a:gd name="T84" fmla="*/ 0 w 102"/>
                  <a:gd name="T85" fmla="*/ 52 h 312"/>
                  <a:gd name="T86" fmla="*/ 3 w 102"/>
                  <a:gd name="T87" fmla="*/ 35 h 312"/>
                  <a:gd name="T88" fmla="*/ 6 w 102"/>
                  <a:gd name="T89" fmla="*/ 22 h 312"/>
                  <a:gd name="T90" fmla="*/ 6 w 102"/>
                  <a:gd name="T91" fmla="*/ 10 h 312"/>
                  <a:gd name="T92" fmla="*/ 12 w 102"/>
                  <a:gd name="T93" fmla="*/ 0 h 312"/>
                  <a:gd name="T94" fmla="*/ 51 w 102"/>
                  <a:gd name="T95" fmla="*/ 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>
                  <a:gd name="T0" fmla="*/ 52 w 103"/>
                  <a:gd name="T1" fmla="*/ 7 h 313"/>
                  <a:gd name="T2" fmla="*/ 46 w 103"/>
                  <a:gd name="T3" fmla="*/ 16 h 313"/>
                  <a:gd name="T4" fmla="*/ 44 w 103"/>
                  <a:gd name="T5" fmla="*/ 26 h 313"/>
                  <a:gd name="T6" fmla="*/ 37 w 103"/>
                  <a:gd name="T7" fmla="*/ 43 h 313"/>
                  <a:gd name="T8" fmla="*/ 29 w 103"/>
                  <a:gd name="T9" fmla="*/ 65 h 313"/>
                  <a:gd name="T10" fmla="*/ 26 w 103"/>
                  <a:gd name="T11" fmla="*/ 78 h 313"/>
                  <a:gd name="T12" fmla="*/ 23 w 103"/>
                  <a:gd name="T13" fmla="*/ 97 h 313"/>
                  <a:gd name="T14" fmla="*/ 23 w 103"/>
                  <a:gd name="T15" fmla="*/ 110 h 313"/>
                  <a:gd name="T16" fmla="*/ 23 w 103"/>
                  <a:gd name="T17" fmla="*/ 121 h 313"/>
                  <a:gd name="T18" fmla="*/ 23 w 103"/>
                  <a:gd name="T19" fmla="*/ 134 h 313"/>
                  <a:gd name="T20" fmla="*/ 29 w 103"/>
                  <a:gd name="T21" fmla="*/ 140 h 313"/>
                  <a:gd name="T22" fmla="*/ 37 w 103"/>
                  <a:gd name="T23" fmla="*/ 153 h 313"/>
                  <a:gd name="T24" fmla="*/ 46 w 103"/>
                  <a:gd name="T25" fmla="*/ 166 h 313"/>
                  <a:gd name="T26" fmla="*/ 58 w 103"/>
                  <a:gd name="T27" fmla="*/ 178 h 313"/>
                  <a:gd name="T28" fmla="*/ 78 w 103"/>
                  <a:gd name="T29" fmla="*/ 202 h 313"/>
                  <a:gd name="T30" fmla="*/ 90 w 103"/>
                  <a:gd name="T31" fmla="*/ 218 h 313"/>
                  <a:gd name="T32" fmla="*/ 96 w 103"/>
                  <a:gd name="T33" fmla="*/ 231 h 313"/>
                  <a:gd name="T34" fmla="*/ 98 w 103"/>
                  <a:gd name="T35" fmla="*/ 240 h 313"/>
                  <a:gd name="T36" fmla="*/ 98 w 103"/>
                  <a:gd name="T37" fmla="*/ 256 h 313"/>
                  <a:gd name="T38" fmla="*/ 102 w 103"/>
                  <a:gd name="T39" fmla="*/ 266 h 313"/>
                  <a:gd name="T40" fmla="*/ 98 w 103"/>
                  <a:gd name="T41" fmla="*/ 280 h 313"/>
                  <a:gd name="T42" fmla="*/ 96 w 103"/>
                  <a:gd name="T43" fmla="*/ 299 h 313"/>
                  <a:gd name="T44" fmla="*/ 90 w 103"/>
                  <a:gd name="T45" fmla="*/ 312 h 313"/>
                  <a:gd name="T46" fmla="*/ 69 w 103"/>
                  <a:gd name="T47" fmla="*/ 292 h 313"/>
                  <a:gd name="T48" fmla="*/ 76 w 103"/>
                  <a:gd name="T49" fmla="*/ 280 h 313"/>
                  <a:gd name="T50" fmla="*/ 78 w 103"/>
                  <a:gd name="T51" fmla="*/ 266 h 313"/>
                  <a:gd name="T52" fmla="*/ 81 w 103"/>
                  <a:gd name="T53" fmla="*/ 253 h 313"/>
                  <a:gd name="T54" fmla="*/ 81 w 103"/>
                  <a:gd name="T55" fmla="*/ 240 h 313"/>
                  <a:gd name="T56" fmla="*/ 81 w 103"/>
                  <a:gd name="T57" fmla="*/ 227 h 313"/>
                  <a:gd name="T58" fmla="*/ 76 w 103"/>
                  <a:gd name="T59" fmla="*/ 211 h 313"/>
                  <a:gd name="T60" fmla="*/ 73 w 103"/>
                  <a:gd name="T61" fmla="*/ 202 h 313"/>
                  <a:gd name="T62" fmla="*/ 64 w 103"/>
                  <a:gd name="T63" fmla="*/ 194 h 313"/>
                  <a:gd name="T64" fmla="*/ 55 w 103"/>
                  <a:gd name="T65" fmla="*/ 185 h 313"/>
                  <a:gd name="T66" fmla="*/ 40 w 103"/>
                  <a:gd name="T67" fmla="*/ 169 h 313"/>
                  <a:gd name="T68" fmla="*/ 29 w 103"/>
                  <a:gd name="T69" fmla="*/ 156 h 313"/>
                  <a:gd name="T70" fmla="*/ 23 w 103"/>
                  <a:gd name="T71" fmla="*/ 146 h 313"/>
                  <a:gd name="T72" fmla="*/ 11 w 103"/>
                  <a:gd name="T73" fmla="*/ 127 h 313"/>
                  <a:gd name="T74" fmla="*/ 5 w 103"/>
                  <a:gd name="T75" fmla="*/ 110 h 313"/>
                  <a:gd name="T76" fmla="*/ 3 w 103"/>
                  <a:gd name="T77" fmla="*/ 104 h 313"/>
                  <a:gd name="T78" fmla="*/ 0 w 103"/>
                  <a:gd name="T79" fmla="*/ 85 h 313"/>
                  <a:gd name="T80" fmla="*/ 0 w 103"/>
                  <a:gd name="T81" fmla="*/ 65 h 313"/>
                  <a:gd name="T82" fmla="*/ 3 w 103"/>
                  <a:gd name="T83" fmla="*/ 49 h 313"/>
                  <a:gd name="T84" fmla="*/ 3 w 103"/>
                  <a:gd name="T85" fmla="*/ 36 h 313"/>
                  <a:gd name="T86" fmla="*/ 5 w 103"/>
                  <a:gd name="T87" fmla="*/ 23 h 313"/>
                  <a:gd name="T88" fmla="*/ 8 w 103"/>
                  <a:gd name="T89" fmla="*/ 10 h 313"/>
                  <a:gd name="T90" fmla="*/ 11 w 103"/>
                  <a:gd name="T91" fmla="*/ 0 h 313"/>
                  <a:gd name="T92" fmla="*/ 52 w 103"/>
                  <a:gd name="T93" fmla="*/ 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>
                  <a:gd name="T0" fmla="*/ 52 w 102"/>
                  <a:gd name="T1" fmla="*/ 7 h 312"/>
                  <a:gd name="T2" fmla="*/ 50 w 102"/>
                  <a:gd name="T3" fmla="*/ 16 h 312"/>
                  <a:gd name="T4" fmla="*/ 46 w 102"/>
                  <a:gd name="T5" fmla="*/ 16 h 312"/>
                  <a:gd name="T6" fmla="*/ 46 w 102"/>
                  <a:gd name="T7" fmla="*/ 26 h 312"/>
                  <a:gd name="T8" fmla="*/ 38 w 102"/>
                  <a:gd name="T9" fmla="*/ 43 h 312"/>
                  <a:gd name="T10" fmla="*/ 32 w 102"/>
                  <a:gd name="T11" fmla="*/ 65 h 312"/>
                  <a:gd name="T12" fmla="*/ 26 w 102"/>
                  <a:gd name="T13" fmla="*/ 78 h 312"/>
                  <a:gd name="T14" fmla="*/ 23 w 102"/>
                  <a:gd name="T15" fmla="*/ 97 h 312"/>
                  <a:gd name="T16" fmla="*/ 23 w 102"/>
                  <a:gd name="T17" fmla="*/ 110 h 312"/>
                  <a:gd name="T18" fmla="*/ 23 w 102"/>
                  <a:gd name="T19" fmla="*/ 121 h 312"/>
                  <a:gd name="T20" fmla="*/ 26 w 102"/>
                  <a:gd name="T21" fmla="*/ 130 h 312"/>
                  <a:gd name="T22" fmla="*/ 29 w 102"/>
                  <a:gd name="T23" fmla="*/ 140 h 312"/>
                  <a:gd name="T24" fmla="*/ 38 w 102"/>
                  <a:gd name="T25" fmla="*/ 153 h 312"/>
                  <a:gd name="T26" fmla="*/ 46 w 102"/>
                  <a:gd name="T27" fmla="*/ 162 h 312"/>
                  <a:gd name="T28" fmla="*/ 58 w 102"/>
                  <a:gd name="T29" fmla="*/ 178 h 312"/>
                  <a:gd name="T30" fmla="*/ 78 w 102"/>
                  <a:gd name="T31" fmla="*/ 202 h 312"/>
                  <a:gd name="T32" fmla="*/ 89 w 102"/>
                  <a:gd name="T33" fmla="*/ 218 h 312"/>
                  <a:gd name="T34" fmla="*/ 96 w 102"/>
                  <a:gd name="T35" fmla="*/ 227 h 312"/>
                  <a:gd name="T36" fmla="*/ 98 w 102"/>
                  <a:gd name="T37" fmla="*/ 240 h 312"/>
                  <a:gd name="T38" fmla="*/ 101 w 102"/>
                  <a:gd name="T39" fmla="*/ 253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6 w 102"/>
                  <a:gd name="T45" fmla="*/ 295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5 w 102"/>
                  <a:gd name="T51" fmla="*/ 279 h 312"/>
                  <a:gd name="T52" fmla="*/ 78 w 102"/>
                  <a:gd name="T53" fmla="*/ 266 h 312"/>
                  <a:gd name="T54" fmla="*/ 81 w 102"/>
                  <a:gd name="T55" fmla="*/ 253 h 312"/>
                  <a:gd name="T56" fmla="*/ 81 w 102"/>
                  <a:gd name="T57" fmla="*/ 237 h 312"/>
                  <a:gd name="T58" fmla="*/ 81 w 102"/>
                  <a:gd name="T59" fmla="*/ 227 h 312"/>
                  <a:gd name="T60" fmla="*/ 75 w 102"/>
                  <a:gd name="T61" fmla="*/ 211 h 312"/>
                  <a:gd name="T62" fmla="*/ 72 w 102"/>
                  <a:gd name="T63" fmla="*/ 202 h 312"/>
                  <a:gd name="T64" fmla="*/ 67 w 102"/>
                  <a:gd name="T65" fmla="*/ 191 h 312"/>
                  <a:gd name="T66" fmla="*/ 55 w 102"/>
                  <a:gd name="T67" fmla="*/ 181 h 312"/>
                  <a:gd name="T68" fmla="*/ 41 w 102"/>
                  <a:gd name="T69" fmla="*/ 169 h 312"/>
                  <a:gd name="T70" fmla="*/ 29 w 102"/>
                  <a:gd name="T71" fmla="*/ 156 h 312"/>
                  <a:gd name="T72" fmla="*/ 23 w 102"/>
                  <a:gd name="T73" fmla="*/ 146 h 312"/>
                  <a:gd name="T74" fmla="*/ 14 w 102"/>
                  <a:gd name="T75" fmla="*/ 127 h 312"/>
                  <a:gd name="T76" fmla="*/ 6 w 102"/>
                  <a:gd name="T77" fmla="*/ 110 h 312"/>
                  <a:gd name="T78" fmla="*/ 3 w 102"/>
                  <a:gd name="T79" fmla="*/ 104 h 312"/>
                  <a:gd name="T80" fmla="*/ 0 w 102"/>
                  <a:gd name="T81" fmla="*/ 84 h 312"/>
                  <a:gd name="T82" fmla="*/ 0 w 102"/>
                  <a:gd name="T83" fmla="*/ 62 h 312"/>
                  <a:gd name="T84" fmla="*/ 3 w 102"/>
                  <a:gd name="T85" fmla="*/ 49 h 312"/>
                  <a:gd name="T86" fmla="*/ 6 w 102"/>
                  <a:gd name="T87" fmla="*/ 35 h 312"/>
                  <a:gd name="T88" fmla="*/ 6 w 102"/>
                  <a:gd name="T89" fmla="*/ 23 h 312"/>
                  <a:gd name="T90" fmla="*/ 9 w 102"/>
                  <a:gd name="T91" fmla="*/ 10 h 312"/>
                  <a:gd name="T92" fmla="*/ 14 w 102"/>
                  <a:gd name="T93" fmla="*/ 0 h 312"/>
                  <a:gd name="T94" fmla="*/ 52 w 102"/>
                  <a:gd name="T95" fmla="*/ 7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>
                  <a:gd name="T0" fmla="*/ 16 w 58"/>
                  <a:gd name="T1" fmla="*/ 101 h 102"/>
                  <a:gd name="T2" fmla="*/ 0 w 58"/>
                  <a:gd name="T3" fmla="*/ 0 h 102"/>
                  <a:gd name="T4" fmla="*/ 57 w 58"/>
                  <a:gd name="T5" fmla="*/ 52 h 102"/>
                  <a:gd name="T6" fmla="*/ 16 w 58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>
                  <a:gd name="T0" fmla="*/ 14 w 56"/>
                  <a:gd name="T1" fmla="*/ 101 h 102"/>
                  <a:gd name="T2" fmla="*/ 0 w 56"/>
                  <a:gd name="T3" fmla="*/ 0 h 102"/>
                  <a:gd name="T4" fmla="*/ 55 w 56"/>
                  <a:gd name="T5" fmla="*/ 51 h 102"/>
                  <a:gd name="T6" fmla="*/ 14 w 56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>
                  <a:gd name="T0" fmla="*/ 16 w 59"/>
                  <a:gd name="T1" fmla="*/ 100 h 101"/>
                  <a:gd name="T2" fmla="*/ 0 w 59"/>
                  <a:gd name="T3" fmla="*/ 0 h 101"/>
                  <a:gd name="T4" fmla="*/ 58 w 59"/>
                  <a:gd name="T5" fmla="*/ 51 h 101"/>
                  <a:gd name="T6" fmla="*/ 16 w 59"/>
                  <a:gd name="T7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>
                  <a:gd name="T0" fmla="*/ 30 w 53"/>
                  <a:gd name="T1" fmla="*/ 0 h 68"/>
                  <a:gd name="T2" fmla="*/ 0 w 53"/>
                  <a:gd name="T3" fmla="*/ 18 h 68"/>
                  <a:gd name="T4" fmla="*/ 14 w 53"/>
                  <a:gd name="T5" fmla="*/ 67 h 68"/>
                  <a:gd name="T6" fmla="*/ 52 w 53"/>
                  <a:gd name="T7" fmla="*/ 42 h 68"/>
                  <a:gd name="T8" fmla="*/ 30 w 53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>
                  <a:gd name="T0" fmla="*/ 30 w 55"/>
                  <a:gd name="T1" fmla="*/ 0 h 66"/>
                  <a:gd name="T2" fmla="*/ 0 w 55"/>
                  <a:gd name="T3" fmla="*/ 18 h 66"/>
                  <a:gd name="T4" fmla="*/ 16 w 55"/>
                  <a:gd name="T5" fmla="*/ 65 h 66"/>
                  <a:gd name="T6" fmla="*/ 54 w 55"/>
                  <a:gd name="T7" fmla="*/ 42 h 66"/>
                  <a:gd name="T8" fmla="*/ 30 w 5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>
                  <a:gd name="T0" fmla="*/ 31 w 57"/>
                  <a:gd name="T1" fmla="*/ 0 h 69"/>
                  <a:gd name="T2" fmla="*/ 0 w 57"/>
                  <a:gd name="T3" fmla="*/ 21 h 69"/>
                  <a:gd name="T4" fmla="*/ 17 w 57"/>
                  <a:gd name="T5" fmla="*/ 68 h 69"/>
                  <a:gd name="T6" fmla="*/ 56 w 57"/>
                  <a:gd name="T7" fmla="*/ 44 h 69"/>
                  <a:gd name="T8" fmla="*/ 31 w 5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>
                  <a:gd name="T0" fmla="*/ 31 w 58"/>
                  <a:gd name="T1" fmla="*/ 0 h 65"/>
                  <a:gd name="T2" fmla="*/ 0 w 58"/>
                  <a:gd name="T3" fmla="*/ 17 h 65"/>
                  <a:gd name="T4" fmla="*/ 17 w 58"/>
                  <a:gd name="T5" fmla="*/ 64 h 65"/>
                  <a:gd name="T6" fmla="*/ 57 w 58"/>
                  <a:gd name="T7" fmla="*/ 41 h 65"/>
                  <a:gd name="T8" fmla="*/ 31 w 58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>
                  <a:gd name="T0" fmla="*/ 17 w 60"/>
                  <a:gd name="T1" fmla="*/ 101 h 102"/>
                  <a:gd name="T2" fmla="*/ 0 w 60"/>
                  <a:gd name="T3" fmla="*/ 0 h 102"/>
                  <a:gd name="T4" fmla="*/ 59 w 60"/>
                  <a:gd name="T5" fmla="*/ 52 h 102"/>
                  <a:gd name="T6" fmla="*/ 17 w 60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>
                  <a:gd name="T0" fmla="*/ 17 w 59"/>
                  <a:gd name="T1" fmla="*/ 104 h 105"/>
                  <a:gd name="T2" fmla="*/ 0 w 59"/>
                  <a:gd name="T3" fmla="*/ 0 h 105"/>
                  <a:gd name="T4" fmla="*/ 58 w 59"/>
                  <a:gd name="T5" fmla="*/ 54 h 105"/>
                  <a:gd name="T6" fmla="*/ 17 w 59"/>
                  <a:gd name="T7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69"/>
              <p:cNvSpPr>
                <a:spLocks/>
              </p:cNvSpPr>
              <p:nvPr/>
            </p:nvSpPr>
            <p:spPr bwMode="ltGray">
              <a:xfrm>
                <a:off x="373" y="786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70"/>
              <p:cNvSpPr>
                <a:spLocks noChangeArrowheads="1"/>
              </p:cNvSpPr>
              <p:nvPr/>
            </p:nvSpPr>
            <p:spPr bwMode="ltGray">
              <a:xfrm>
                <a:off x="2057" y="705"/>
                <a:ext cx="62" cy="64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71"/>
              <p:cNvSpPr>
                <a:spLocks/>
              </p:cNvSpPr>
              <p:nvPr/>
            </p:nvSpPr>
            <p:spPr bwMode="ltGray">
              <a:xfrm>
                <a:off x="4372" y="448"/>
                <a:ext cx="99" cy="311"/>
              </a:xfrm>
              <a:custGeom>
                <a:avLst/>
                <a:gdLst>
                  <a:gd name="T0" fmla="*/ 49 w 99"/>
                  <a:gd name="T1" fmla="*/ 304 h 311"/>
                  <a:gd name="T2" fmla="*/ 52 w 99"/>
                  <a:gd name="T3" fmla="*/ 294 h 311"/>
                  <a:gd name="T4" fmla="*/ 55 w 99"/>
                  <a:gd name="T5" fmla="*/ 288 h 311"/>
                  <a:gd name="T6" fmla="*/ 60 w 99"/>
                  <a:gd name="T7" fmla="*/ 272 h 311"/>
                  <a:gd name="T8" fmla="*/ 69 w 99"/>
                  <a:gd name="T9" fmla="*/ 245 h 311"/>
                  <a:gd name="T10" fmla="*/ 72 w 99"/>
                  <a:gd name="T11" fmla="*/ 232 h 311"/>
                  <a:gd name="T12" fmla="*/ 75 w 99"/>
                  <a:gd name="T13" fmla="*/ 213 h 311"/>
                  <a:gd name="T14" fmla="*/ 75 w 99"/>
                  <a:gd name="T15" fmla="*/ 203 h 311"/>
                  <a:gd name="T16" fmla="*/ 75 w 99"/>
                  <a:gd name="T17" fmla="*/ 191 h 311"/>
                  <a:gd name="T18" fmla="*/ 75 w 99"/>
                  <a:gd name="T19" fmla="*/ 181 h 311"/>
                  <a:gd name="T20" fmla="*/ 69 w 99"/>
                  <a:gd name="T21" fmla="*/ 171 h 311"/>
                  <a:gd name="T22" fmla="*/ 64 w 99"/>
                  <a:gd name="T23" fmla="*/ 162 h 311"/>
                  <a:gd name="T24" fmla="*/ 52 w 99"/>
                  <a:gd name="T25" fmla="*/ 148 h 311"/>
                  <a:gd name="T26" fmla="*/ 40 w 99"/>
                  <a:gd name="T27" fmla="*/ 135 h 311"/>
                  <a:gd name="T28" fmla="*/ 23 w 99"/>
                  <a:gd name="T29" fmla="*/ 110 h 311"/>
                  <a:gd name="T30" fmla="*/ 9 w 99"/>
                  <a:gd name="T31" fmla="*/ 94 h 311"/>
                  <a:gd name="T32" fmla="*/ 3 w 99"/>
                  <a:gd name="T33" fmla="*/ 84 h 311"/>
                  <a:gd name="T34" fmla="*/ 0 w 99"/>
                  <a:gd name="T35" fmla="*/ 74 h 311"/>
                  <a:gd name="T36" fmla="*/ 0 w 99"/>
                  <a:gd name="T37" fmla="*/ 58 h 311"/>
                  <a:gd name="T38" fmla="*/ 0 w 99"/>
                  <a:gd name="T39" fmla="*/ 45 h 311"/>
                  <a:gd name="T40" fmla="*/ 0 w 99"/>
                  <a:gd name="T41" fmla="*/ 32 h 311"/>
                  <a:gd name="T42" fmla="*/ 6 w 99"/>
                  <a:gd name="T43" fmla="*/ 16 h 311"/>
                  <a:gd name="T44" fmla="*/ 9 w 99"/>
                  <a:gd name="T45" fmla="*/ 0 h 311"/>
                  <a:gd name="T46" fmla="*/ 29 w 99"/>
                  <a:gd name="T47" fmla="*/ 22 h 311"/>
                  <a:gd name="T48" fmla="*/ 26 w 99"/>
                  <a:gd name="T49" fmla="*/ 32 h 311"/>
                  <a:gd name="T50" fmla="*/ 21 w 99"/>
                  <a:gd name="T51" fmla="*/ 48 h 311"/>
                  <a:gd name="T52" fmla="*/ 17 w 99"/>
                  <a:gd name="T53" fmla="*/ 62 h 311"/>
                  <a:gd name="T54" fmla="*/ 17 w 99"/>
                  <a:gd name="T55" fmla="*/ 74 h 311"/>
                  <a:gd name="T56" fmla="*/ 17 w 99"/>
                  <a:gd name="T57" fmla="*/ 84 h 311"/>
                  <a:gd name="T58" fmla="*/ 23 w 99"/>
                  <a:gd name="T59" fmla="*/ 100 h 311"/>
                  <a:gd name="T60" fmla="*/ 26 w 99"/>
                  <a:gd name="T61" fmla="*/ 110 h 311"/>
                  <a:gd name="T62" fmla="*/ 35 w 99"/>
                  <a:gd name="T63" fmla="*/ 119 h 311"/>
                  <a:gd name="T64" fmla="*/ 43 w 99"/>
                  <a:gd name="T65" fmla="*/ 129 h 311"/>
                  <a:gd name="T66" fmla="*/ 58 w 99"/>
                  <a:gd name="T67" fmla="*/ 142 h 311"/>
                  <a:gd name="T68" fmla="*/ 69 w 99"/>
                  <a:gd name="T69" fmla="*/ 154 h 311"/>
                  <a:gd name="T70" fmla="*/ 75 w 99"/>
                  <a:gd name="T71" fmla="*/ 168 h 311"/>
                  <a:gd name="T72" fmla="*/ 86 w 99"/>
                  <a:gd name="T73" fmla="*/ 187 h 311"/>
                  <a:gd name="T74" fmla="*/ 95 w 99"/>
                  <a:gd name="T75" fmla="*/ 200 h 311"/>
                  <a:gd name="T76" fmla="*/ 95 w 99"/>
                  <a:gd name="T77" fmla="*/ 210 h 311"/>
                  <a:gd name="T78" fmla="*/ 98 w 99"/>
                  <a:gd name="T79" fmla="*/ 226 h 311"/>
                  <a:gd name="T80" fmla="*/ 98 w 99"/>
                  <a:gd name="T81" fmla="*/ 248 h 311"/>
                  <a:gd name="T82" fmla="*/ 95 w 99"/>
                  <a:gd name="T83" fmla="*/ 262 h 311"/>
                  <a:gd name="T84" fmla="*/ 95 w 99"/>
                  <a:gd name="T85" fmla="*/ 278 h 311"/>
                  <a:gd name="T86" fmla="*/ 93 w 99"/>
                  <a:gd name="T87" fmla="*/ 288 h 311"/>
                  <a:gd name="T88" fmla="*/ 89 w 99"/>
                  <a:gd name="T89" fmla="*/ 300 h 311"/>
                  <a:gd name="T90" fmla="*/ 86 w 99"/>
                  <a:gd name="T91" fmla="*/ 310 h 311"/>
                  <a:gd name="T92" fmla="*/ 49 w 99"/>
                  <a:gd name="T93" fmla="*/ 3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72"/>
              <p:cNvSpPr>
                <a:spLocks/>
              </p:cNvSpPr>
              <p:nvPr/>
            </p:nvSpPr>
            <p:spPr bwMode="ltGray">
              <a:xfrm>
                <a:off x="1612" y="482"/>
                <a:ext cx="228" cy="116"/>
              </a:xfrm>
              <a:custGeom>
                <a:avLst/>
                <a:gdLst>
                  <a:gd name="T0" fmla="*/ 227 w 228"/>
                  <a:gd name="T1" fmla="*/ 112 h 116"/>
                  <a:gd name="T2" fmla="*/ 220 w 228"/>
                  <a:gd name="T3" fmla="*/ 115 h 116"/>
                  <a:gd name="T4" fmla="*/ 209 w 228"/>
                  <a:gd name="T5" fmla="*/ 115 h 116"/>
                  <a:gd name="T6" fmla="*/ 200 w 228"/>
                  <a:gd name="T7" fmla="*/ 115 h 116"/>
                  <a:gd name="T8" fmla="*/ 187 w 228"/>
                  <a:gd name="T9" fmla="*/ 112 h 116"/>
                  <a:gd name="T10" fmla="*/ 179 w 228"/>
                  <a:gd name="T11" fmla="*/ 108 h 116"/>
                  <a:gd name="T12" fmla="*/ 169 w 228"/>
                  <a:gd name="T13" fmla="*/ 105 h 116"/>
                  <a:gd name="T14" fmla="*/ 164 w 228"/>
                  <a:gd name="T15" fmla="*/ 100 h 116"/>
                  <a:gd name="T16" fmla="*/ 157 w 228"/>
                  <a:gd name="T17" fmla="*/ 90 h 116"/>
                  <a:gd name="T18" fmla="*/ 151 w 228"/>
                  <a:gd name="T19" fmla="*/ 84 h 116"/>
                  <a:gd name="T20" fmla="*/ 148 w 228"/>
                  <a:gd name="T21" fmla="*/ 77 h 116"/>
                  <a:gd name="T22" fmla="*/ 145 w 228"/>
                  <a:gd name="T23" fmla="*/ 72 h 116"/>
                  <a:gd name="T24" fmla="*/ 133 w 228"/>
                  <a:gd name="T25" fmla="*/ 56 h 116"/>
                  <a:gd name="T26" fmla="*/ 118 w 228"/>
                  <a:gd name="T27" fmla="*/ 41 h 116"/>
                  <a:gd name="T28" fmla="*/ 112 w 228"/>
                  <a:gd name="T29" fmla="*/ 35 h 116"/>
                  <a:gd name="T30" fmla="*/ 96 w 228"/>
                  <a:gd name="T31" fmla="*/ 31 h 116"/>
                  <a:gd name="T32" fmla="*/ 84 w 228"/>
                  <a:gd name="T33" fmla="*/ 25 h 116"/>
                  <a:gd name="T34" fmla="*/ 73 w 228"/>
                  <a:gd name="T35" fmla="*/ 22 h 116"/>
                  <a:gd name="T36" fmla="*/ 63 w 228"/>
                  <a:gd name="T37" fmla="*/ 19 h 116"/>
                  <a:gd name="T38" fmla="*/ 51 w 228"/>
                  <a:gd name="T39" fmla="*/ 22 h 116"/>
                  <a:gd name="T40" fmla="*/ 36 w 228"/>
                  <a:gd name="T41" fmla="*/ 25 h 116"/>
                  <a:gd name="T42" fmla="*/ 21 w 228"/>
                  <a:gd name="T43" fmla="*/ 31 h 116"/>
                  <a:gd name="T44" fmla="*/ 15 w 228"/>
                  <a:gd name="T45" fmla="*/ 38 h 116"/>
                  <a:gd name="T46" fmla="*/ 9 w 228"/>
                  <a:gd name="T47" fmla="*/ 43 h 116"/>
                  <a:gd name="T48" fmla="*/ 0 w 228"/>
                  <a:gd name="T49" fmla="*/ 13 h 116"/>
                  <a:gd name="T50" fmla="*/ 6 w 228"/>
                  <a:gd name="T51" fmla="*/ 10 h 116"/>
                  <a:gd name="T52" fmla="*/ 21 w 228"/>
                  <a:gd name="T53" fmla="*/ 4 h 116"/>
                  <a:gd name="T54" fmla="*/ 33 w 228"/>
                  <a:gd name="T55" fmla="*/ 0 h 116"/>
                  <a:gd name="T56" fmla="*/ 48 w 228"/>
                  <a:gd name="T57" fmla="*/ 0 h 116"/>
                  <a:gd name="T58" fmla="*/ 61 w 228"/>
                  <a:gd name="T59" fmla="*/ 0 h 116"/>
                  <a:gd name="T60" fmla="*/ 73 w 228"/>
                  <a:gd name="T61" fmla="*/ 4 h 116"/>
                  <a:gd name="T62" fmla="*/ 88 w 228"/>
                  <a:gd name="T63" fmla="*/ 10 h 116"/>
                  <a:gd name="T64" fmla="*/ 96 w 228"/>
                  <a:gd name="T65" fmla="*/ 13 h 116"/>
                  <a:gd name="T66" fmla="*/ 103 w 228"/>
                  <a:gd name="T67" fmla="*/ 19 h 116"/>
                  <a:gd name="T68" fmla="*/ 118 w 228"/>
                  <a:gd name="T69" fmla="*/ 31 h 116"/>
                  <a:gd name="T70" fmla="*/ 130 w 228"/>
                  <a:gd name="T71" fmla="*/ 43 h 116"/>
                  <a:gd name="T72" fmla="*/ 139 w 228"/>
                  <a:gd name="T73" fmla="*/ 56 h 116"/>
                  <a:gd name="T74" fmla="*/ 148 w 228"/>
                  <a:gd name="T75" fmla="*/ 69 h 116"/>
                  <a:gd name="T76" fmla="*/ 157 w 228"/>
                  <a:gd name="T77" fmla="*/ 74 h 116"/>
                  <a:gd name="T78" fmla="*/ 166 w 228"/>
                  <a:gd name="T79" fmla="*/ 84 h 116"/>
                  <a:gd name="T80" fmla="*/ 175 w 228"/>
                  <a:gd name="T81" fmla="*/ 87 h 116"/>
                  <a:gd name="T82" fmla="*/ 184 w 228"/>
                  <a:gd name="T83" fmla="*/ 90 h 116"/>
                  <a:gd name="T84" fmla="*/ 194 w 228"/>
                  <a:gd name="T85" fmla="*/ 90 h 116"/>
                  <a:gd name="T86" fmla="*/ 202 w 228"/>
                  <a:gd name="T87" fmla="*/ 90 h 116"/>
                  <a:gd name="T88" fmla="*/ 209 w 228"/>
                  <a:gd name="T89" fmla="*/ 87 h 116"/>
                  <a:gd name="T90" fmla="*/ 220 w 228"/>
                  <a:gd name="T91" fmla="*/ 81 h 116"/>
                  <a:gd name="T92" fmla="*/ 227 w 228"/>
                  <a:gd name="T93" fmla="*/ 11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73"/>
              <p:cNvSpPr>
                <a:spLocks/>
              </p:cNvSpPr>
              <p:nvPr/>
            </p:nvSpPr>
            <p:spPr bwMode="ltGray">
              <a:xfrm>
                <a:off x="3620" y="638"/>
                <a:ext cx="61" cy="65"/>
              </a:xfrm>
              <a:custGeom>
                <a:avLst/>
                <a:gdLst>
                  <a:gd name="T0" fmla="*/ 20 w 61"/>
                  <a:gd name="T1" fmla="*/ 0 h 65"/>
                  <a:gd name="T2" fmla="*/ 0 w 61"/>
                  <a:gd name="T3" fmla="*/ 44 h 65"/>
                  <a:gd name="T4" fmla="*/ 40 w 61"/>
                  <a:gd name="T5" fmla="*/ 64 h 65"/>
                  <a:gd name="T6" fmla="*/ 60 w 61"/>
                  <a:gd name="T7" fmla="*/ 20 h 65"/>
                  <a:gd name="T8" fmla="*/ 20 w 6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74"/>
              <p:cNvSpPr>
                <a:spLocks/>
              </p:cNvSpPr>
              <p:nvPr/>
            </p:nvSpPr>
            <p:spPr bwMode="ltGray">
              <a:xfrm>
                <a:off x="3334" y="566"/>
                <a:ext cx="59" cy="104"/>
              </a:xfrm>
              <a:custGeom>
                <a:avLst/>
                <a:gdLst>
                  <a:gd name="T0" fmla="*/ 16 w 59"/>
                  <a:gd name="T1" fmla="*/ 0 h 104"/>
                  <a:gd name="T2" fmla="*/ 0 w 59"/>
                  <a:gd name="T3" fmla="*/ 103 h 104"/>
                  <a:gd name="T4" fmla="*/ 58 w 59"/>
                  <a:gd name="T5" fmla="*/ 50 h 104"/>
                  <a:gd name="T6" fmla="*/ 16 w 59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75"/>
              <p:cNvSpPr>
                <a:spLocks/>
              </p:cNvSpPr>
              <p:nvPr/>
            </p:nvSpPr>
            <p:spPr bwMode="ltGray">
              <a:xfrm>
                <a:off x="1460" y="635"/>
                <a:ext cx="57" cy="102"/>
              </a:xfrm>
              <a:custGeom>
                <a:avLst/>
                <a:gdLst>
                  <a:gd name="T0" fmla="*/ 16 w 57"/>
                  <a:gd name="T1" fmla="*/ 101 h 102"/>
                  <a:gd name="T2" fmla="*/ 0 w 57"/>
                  <a:gd name="T3" fmla="*/ 0 h 102"/>
                  <a:gd name="T4" fmla="*/ 56 w 57"/>
                  <a:gd name="T5" fmla="*/ 51 h 102"/>
                  <a:gd name="T6" fmla="*/ 16 w 57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76"/>
              <p:cNvSpPr>
                <a:spLocks/>
              </p:cNvSpPr>
              <p:nvPr/>
            </p:nvSpPr>
            <p:spPr bwMode="ltGray">
              <a:xfrm>
                <a:off x="3862" y="497"/>
                <a:ext cx="158" cy="75"/>
              </a:xfrm>
              <a:custGeom>
                <a:avLst/>
                <a:gdLst>
                  <a:gd name="T0" fmla="*/ 6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6 w 158"/>
                  <a:gd name="T7" fmla="*/ 30 h 75"/>
                  <a:gd name="T8" fmla="*/ 43 w 158"/>
                  <a:gd name="T9" fmla="*/ 35 h 75"/>
                  <a:gd name="T10" fmla="*/ 48 w 158"/>
                  <a:gd name="T11" fmla="*/ 47 h 75"/>
                  <a:gd name="T12" fmla="*/ 58 w 158"/>
                  <a:gd name="T13" fmla="*/ 62 h 75"/>
                  <a:gd name="T14" fmla="*/ 69 w 158"/>
                  <a:gd name="T15" fmla="*/ 71 h 75"/>
                  <a:gd name="T16" fmla="*/ 84 w 158"/>
                  <a:gd name="T17" fmla="*/ 74 h 75"/>
                  <a:gd name="T18" fmla="*/ 96 w 158"/>
                  <a:gd name="T19" fmla="*/ 71 h 75"/>
                  <a:gd name="T20" fmla="*/ 106 w 158"/>
                  <a:gd name="T21" fmla="*/ 62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1 w 158"/>
                  <a:gd name="T29" fmla="*/ 56 h 75"/>
                  <a:gd name="T30" fmla="*/ 154 w 158"/>
                  <a:gd name="T31" fmla="*/ 54 h 75"/>
                  <a:gd name="T32" fmla="*/ 145 w 158"/>
                  <a:gd name="T33" fmla="*/ 47 h 75"/>
                  <a:gd name="T34" fmla="*/ 136 w 158"/>
                  <a:gd name="T35" fmla="*/ 47 h 75"/>
                  <a:gd name="T36" fmla="*/ 127 w 158"/>
                  <a:gd name="T37" fmla="*/ 47 h 75"/>
                  <a:gd name="T38" fmla="*/ 114 w 158"/>
                  <a:gd name="T39" fmla="*/ 54 h 75"/>
                  <a:gd name="T40" fmla="*/ 103 w 158"/>
                  <a:gd name="T41" fmla="*/ 59 h 75"/>
                  <a:gd name="T42" fmla="*/ 91 w 158"/>
                  <a:gd name="T43" fmla="*/ 62 h 75"/>
                  <a:gd name="T44" fmla="*/ 79 w 158"/>
                  <a:gd name="T45" fmla="*/ 62 h 75"/>
                  <a:gd name="T46" fmla="*/ 69 w 158"/>
                  <a:gd name="T47" fmla="*/ 56 h 75"/>
                  <a:gd name="T48" fmla="*/ 61 w 158"/>
                  <a:gd name="T49" fmla="*/ 54 h 75"/>
                  <a:gd name="T50" fmla="*/ 51 w 158"/>
                  <a:gd name="T51" fmla="*/ 42 h 75"/>
                  <a:gd name="T52" fmla="*/ 43 w 158"/>
                  <a:gd name="T53" fmla="*/ 24 h 75"/>
                  <a:gd name="T54" fmla="*/ 36 w 158"/>
                  <a:gd name="T55" fmla="*/ 9 h 75"/>
                  <a:gd name="T56" fmla="*/ 27 w 158"/>
                  <a:gd name="T57" fmla="*/ 3 h 75"/>
                  <a:gd name="T58" fmla="*/ 18 w 158"/>
                  <a:gd name="T59" fmla="*/ 0 h 75"/>
                  <a:gd name="T60" fmla="*/ 9 w 158"/>
                  <a:gd name="T61" fmla="*/ 3 h 75"/>
                  <a:gd name="T62" fmla="*/ 0 w 158"/>
                  <a:gd name="T63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77"/>
              <p:cNvSpPr>
                <a:spLocks/>
              </p:cNvSpPr>
              <p:nvPr/>
            </p:nvSpPr>
            <p:spPr bwMode="ltGray">
              <a:xfrm>
                <a:off x="4292" y="688"/>
                <a:ext cx="57" cy="66"/>
              </a:xfrm>
              <a:custGeom>
                <a:avLst/>
                <a:gdLst>
                  <a:gd name="T0" fmla="*/ 31 w 57"/>
                  <a:gd name="T1" fmla="*/ 0 h 66"/>
                  <a:gd name="T2" fmla="*/ 0 w 57"/>
                  <a:gd name="T3" fmla="*/ 17 h 66"/>
                  <a:gd name="T4" fmla="*/ 17 w 57"/>
                  <a:gd name="T5" fmla="*/ 65 h 66"/>
                  <a:gd name="T6" fmla="*/ 56 w 57"/>
                  <a:gd name="T7" fmla="*/ 41 h 66"/>
                  <a:gd name="T8" fmla="*/ 31 w 5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78"/>
              <p:cNvSpPr>
                <a:spLocks/>
              </p:cNvSpPr>
              <p:nvPr/>
            </p:nvSpPr>
            <p:spPr bwMode="ltGray">
              <a:xfrm>
                <a:off x="2644" y="597"/>
                <a:ext cx="59" cy="83"/>
              </a:xfrm>
              <a:custGeom>
                <a:avLst/>
                <a:gdLst>
                  <a:gd name="T0" fmla="*/ 58 w 59"/>
                  <a:gd name="T1" fmla="*/ 0 h 83"/>
                  <a:gd name="T2" fmla="*/ 0 w 59"/>
                  <a:gd name="T3" fmla="*/ 31 h 83"/>
                  <a:gd name="T4" fmla="*/ 42 w 59"/>
                  <a:gd name="T5" fmla="*/ 82 h 83"/>
                  <a:gd name="T6" fmla="*/ 58 w 59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79"/>
              <p:cNvSpPr>
                <a:spLocks/>
              </p:cNvSpPr>
              <p:nvPr/>
            </p:nvSpPr>
            <p:spPr bwMode="ltGray">
              <a:xfrm>
                <a:off x="4563" y="666"/>
                <a:ext cx="59" cy="78"/>
              </a:xfrm>
              <a:custGeom>
                <a:avLst/>
                <a:gdLst>
                  <a:gd name="T0" fmla="*/ 58 w 59"/>
                  <a:gd name="T1" fmla="*/ 0 h 78"/>
                  <a:gd name="T2" fmla="*/ 0 w 59"/>
                  <a:gd name="T3" fmla="*/ 30 h 78"/>
                  <a:gd name="T4" fmla="*/ 42 w 59"/>
                  <a:gd name="T5" fmla="*/ 77 h 78"/>
                  <a:gd name="T6" fmla="*/ 58 w 59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80"/>
              <p:cNvSpPr>
                <a:spLocks/>
              </p:cNvSpPr>
              <p:nvPr/>
            </p:nvSpPr>
            <p:spPr bwMode="ltGray">
              <a:xfrm>
                <a:off x="2144" y="748"/>
                <a:ext cx="231" cy="115"/>
              </a:xfrm>
              <a:custGeom>
                <a:avLst/>
                <a:gdLst>
                  <a:gd name="T0" fmla="*/ 0 w 231"/>
                  <a:gd name="T1" fmla="*/ 111 h 115"/>
                  <a:gd name="T2" fmla="*/ 6 w 231"/>
                  <a:gd name="T3" fmla="*/ 114 h 115"/>
                  <a:gd name="T4" fmla="*/ 18 w 231"/>
                  <a:gd name="T5" fmla="*/ 114 h 115"/>
                  <a:gd name="T6" fmla="*/ 27 w 231"/>
                  <a:gd name="T7" fmla="*/ 114 h 115"/>
                  <a:gd name="T8" fmla="*/ 39 w 231"/>
                  <a:gd name="T9" fmla="*/ 111 h 115"/>
                  <a:gd name="T10" fmla="*/ 48 w 231"/>
                  <a:gd name="T11" fmla="*/ 108 h 115"/>
                  <a:gd name="T12" fmla="*/ 58 w 231"/>
                  <a:gd name="T13" fmla="*/ 104 h 115"/>
                  <a:gd name="T14" fmla="*/ 63 w 231"/>
                  <a:gd name="T15" fmla="*/ 101 h 115"/>
                  <a:gd name="T16" fmla="*/ 73 w 231"/>
                  <a:gd name="T17" fmla="*/ 93 h 115"/>
                  <a:gd name="T18" fmla="*/ 76 w 231"/>
                  <a:gd name="T19" fmla="*/ 83 h 115"/>
                  <a:gd name="T20" fmla="*/ 81 w 231"/>
                  <a:gd name="T21" fmla="*/ 77 h 115"/>
                  <a:gd name="T22" fmla="*/ 84 w 231"/>
                  <a:gd name="T23" fmla="*/ 71 h 115"/>
                  <a:gd name="T24" fmla="*/ 94 w 231"/>
                  <a:gd name="T25" fmla="*/ 55 h 115"/>
                  <a:gd name="T26" fmla="*/ 109 w 231"/>
                  <a:gd name="T27" fmla="*/ 40 h 115"/>
                  <a:gd name="T28" fmla="*/ 115 w 231"/>
                  <a:gd name="T29" fmla="*/ 37 h 115"/>
                  <a:gd name="T30" fmla="*/ 130 w 231"/>
                  <a:gd name="T31" fmla="*/ 31 h 115"/>
                  <a:gd name="T32" fmla="*/ 142 w 231"/>
                  <a:gd name="T33" fmla="*/ 24 h 115"/>
                  <a:gd name="T34" fmla="*/ 154 w 231"/>
                  <a:gd name="T35" fmla="*/ 21 h 115"/>
                  <a:gd name="T36" fmla="*/ 164 w 231"/>
                  <a:gd name="T37" fmla="*/ 18 h 115"/>
                  <a:gd name="T38" fmla="*/ 175 w 231"/>
                  <a:gd name="T39" fmla="*/ 21 h 115"/>
                  <a:gd name="T40" fmla="*/ 190 w 231"/>
                  <a:gd name="T41" fmla="*/ 24 h 115"/>
                  <a:gd name="T42" fmla="*/ 205 w 231"/>
                  <a:gd name="T43" fmla="*/ 31 h 115"/>
                  <a:gd name="T44" fmla="*/ 215 w 231"/>
                  <a:gd name="T45" fmla="*/ 37 h 115"/>
                  <a:gd name="T46" fmla="*/ 218 w 231"/>
                  <a:gd name="T47" fmla="*/ 43 h 115"/>
                  <a:gd name="T48" fmla="*/ 230 w 231"/>
                  <a:gd name="T49" fmla="*/ 12 h 115"/>
                  <a:gd name="T50" fmla="*/ 221 w 231"/>
                  <a:gd name="T51" fmla="*/ 9 h 115"/>
                  <a:gd name="T52" fmla="*/ 209 w 231"/>
                  <a:gd name="T53" fmla="*/ 3 h 115"/>
                  <a:gd name="T54" fmla="*/ 194 w 231"/>
                  <a:gd name="T55" fmla="*/ 0 h 115"/>
                  <a:gd name="T56" fmla="*/ 179 w 231"/>
                  <a:gd name="T57" fmla="*/ 0 h 115"/>
                  <a:gd name="T58" fmla="*/ 167 w 231"/>
                  <a:gd name="T59" fmla="*/ 0 h 115"/>
                  <a:gd name="T60" fmla="*/ 154 w 231"/>
                  <a:gd name="T61" fmla="*/ 3 h 115"/>
                  <a:gd name="T62" fmla="*/ 139 w 231"/>
                  <a:gd name="T63" fmla="*/ 9 h 115"/>
                  <a:gd name="T64" fmla="*/ 130 w 231"/>
                  <a:gd name="T65" fmla="*/ 12 h 115"/>
                  <a:gd name="T66" fmla="*/ 124 w 231"/>
                  <a:gd name="T67" fmla="*/ 18 h 115"/>
                  <a:gd name="T68" fmla="*/ 109 w 231"/>
                  <a:gd name="T69" fmla="*/ 31 h 115"/>
                  <a:gd name="T70" fmla="*/ 97 w 231"/>
                  <a:gd name="T71" fmla="*/ 43 h 115"/>
                  <a:gd name="T72" fmla="*/ 88 w 231"/>
                  <a:gd name="T73" fmla="*/ 55 h 115"/>
                  <a:gd name="T74" fmla="*/ 79 w 231"/>
                  <a:gd name="T75" fmla="*/ 68 h 115"/>
                  <a:gd name="T76" fmla="*/ 73 w 231"/>
                  <a:gd name="T77" fmla="*/ 73 h 115"/>
                  <a:gd name="T78" fmla="*/ 61 w 231"/>
                  <a:gd name="T79" fmla="*/ 83 h 115"/>
                  <a:gd name="T80" fmla="*/ 51 w 231"/>
                  <a:gd name="T81" fmla="*/ 86 h 115"/>
                  <a:gd name="T82" fmla="*/ 43 w 231"/>
                  <a:gd name="T83" fmla="*/ 89 h 115"/>
                  <a:gd name="T84" fmla="*/ 33 w 231"/>
                  <a:gd name="T85" fmla="*/ 89 h 115"/>
                  <a:gd name="T86" fmla="*/ 24 w 231"/>
                  <a:gd name="T87" fmla="*/ 89 h 115"/>
                  <a:gd name="T88" fmla="*/ 18 w 231"/>
                  <a:gd name="T89" fmla="*/ 86 h 115"/>
                  <a:gd name="T90" fmla="*/ 6 w 231"/>
                  <a:gd name="T91" fmla="*/ 80 h 115"/>
                  <a:gd name="T92" fmla="*/ 0 w 231"/>
                  <a:gd name="T93" fmla="*/ 11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81"/>
              <p:cNvSpPr>
                <a:spLocks/>
              </p:cNvSpPr>
              <p:nvPr/>
            </p:nvSpPr>
            <p:spPr bwMode="ltGray">
              <a:xfrm>
                <a:off x="2991" y="598"/>
                <a:ext cx="102" cy="307"/>
              </a:xfrm>
              <a:custGeom>
                <a:avLst/>
                <a:gdLst>
                  <a:gd name="T0" fmla="*/ 50 w 102"/>
                  <a:gd name="T1" fmla="*/ 3 h 307"/>
                  <a:gd name="T2" fmla="*/ 47 w 102"/>
                  <a:gd name="T3" fmla="*/ 13 h 307"/>
                  <a:gd name="T4" fmla="*/ 44 w 102"/>
                  <a:gd name="T5" fmla="*/ 16 h 307"/>
                  <a:gd name="T6" fmla="*/ 44 w 102"/>
                  <a:gd name="T7" fmla="*/ 23 h 307"/>
                  <a:gd name="T8" fmla="*/ 39 w 102"/>
                  <a:gd name="T9" fmla="*/ 39 h 307"/>
                  <a:gd name="T10" fmla="*/ 30 w 102"/>
                  <a:gd name="T11" fmla="*/ 61 h 307"/>
                  <a:gd name="T12" fmla="*/ 27 w 102"/>
                  <a:gd name="T13" fmla="*/ 78 h 307"/>
                  <a:gd name="T14" fmla="*/ 20 w 102"/>
                  <a:gd name="T15" fmla="*/ 94 h 307"/>
                  <a:gd name="T16" fmla="*/ 20 w 102"/>
                  <a:gd name="T17" fmla="*/ 107 h 307"/>
                  <a:gd name="T18" fmla="*/ 20 w 102"/>
                  <a:gd name="T19" fmla="*/ 120 h 307"/>
                  <a:gd name="T20" fmla="*/ 24 w 102"/>
                  <a:gd name="T21" fmla="*/ 129 h 307"/>
                  <a:gd name="T22" fmla="*/ 27 w 102"/>
                  <a:gd name="T23" fmla="*/ 136 h 307"/>
                  <a:gd name="T24" fmla="*/ 35 w 102"/>
                  <a:gd name="T25" fmla="*/ 148 h 307"/>
                  <a:gd name="T26" fmla="*/ 47 w 102"/>
                  <a:gd name="T27" fmla="*/ 161 h 307"/>
                  <a:gd name="T28" fmla="*/ 57 w 102"/>
                  <a:gd name="T29" fmla="*/ 174 h 307"/>
                  <a:gd name="T30" fmla="*/ 77 w 102"/>
                  <a:gd name="T31" fmla="*/ 196 h 307"/>
                  <a:gd name="T32" fmla="*/ 89 w 102"/>
                  <a:gd name="T33" fmla="*/ 216 h 307"/>
                  <a:gd name="T34" fmla="*/ 95 w 102"/>
                  <a:gd name="T35" fmla="*/ 225 h 307"/>
                  <a:gd name="T36" fmla="*/ 98 w 102"/>
                  <a:gd name="T37" fmla="*/ 236 h 307"/>
                  <a:gd name="T38" fmla="*/ 101 w 102"/>
                  <a:gd name="T39" fmla="*/ 252 h 307"/>
                  <a:gd name="T40" fmla="*/ 101 w 102"/>
                  <a:gd name="T41" fmla="*/ 265 h 307"/>
                  <a:gd name="T42" fmla="*/ 101 w 102"/>
                  <a:gd name="T43" fmla="*/ 274 h 307"/>
                  <a:gd name="T44" fmla="*/ 95 w 102"/>
                  <a:gd name="T45" fmla="*/ 293 h 307"/>
                  <a:gd name="T46" fmla="*/ 92 w 102"/>
                  <a:gd name="T47" fmla="*/ 306 h 307"/>
                  <a:gd name="T48" fmla="*/ 69 w 102"/>
                  <a:gd name="T49" fmla="*/ 287 h 307"/>
                  <a:gd name="T50" fmla="*/ 74 w 102"/>
                  <a:gd name="T51" fmla="*/ 274 h 307"/>
                  <a:gd name="T52" fmla="*/ 77 w 102"/>
                  <a:gd name="T53" fmla="*/ 261 h 307"/>
                  <a:gd name="T54" fmla="*/ 80 w 102"/>
                  <a:gd name="T55" fmla="*/ 249 h 307"/>
                  <a:gd name="T56" fmla="*/ 83 w 102"/>
                  <a:gd name="T57" fmla="*/ 236 h 307"/>
                  <a:gd name="T58" fmla="*/ 80 w 102"/>
                  <a:gd name="T59" fmla="*/ 222 h 307"/>
                  <a:gd name="T60" fmla="*/ 77 w 102"/>
                  <a:gd name="T61" fmla="*/ 209 h 307"/>
                  <a:gd name="T62" fmla="*/ 71 w 102"/>
                  <a:gd name="T63" fmla="*/ 196 h 307"/>
                  <a:gd name="T64" fmla="*/ 65 w 102"/>
                  <a:gd name="T65" fmla="*/ 190 h 307"/>
                  <a:gd name="T66" fmla="*/ 54 w 102"/>
                  <a:gd name="T67" fmla="*/ 180 h 307"/>
                  <a:gd name="T68" fmla="*/ 42 w 102"/>
                  <a:gd name="T69" fmla="*/ 168 h 307"/>
                  <a:gd name="T70" fmla="*/ 30 w 102"/>
                  <a:gd name="T71" fmla="*/ 155 h 307"/>
                  <a:gd name="T72" fmla="*/ 20 w 102"/>
                  <a:gd name="T73" fmla="*/ 142 h 307"/>
                  <a:gd name="T74" fmla="*/ 12 w 102"/>
                  <a:gd name="T75" fmla="*/ 123 h 307"/>
                  <a:gd name="T76" fmla="*/ 3 w 102"/>
                  <a:gd name="T77" fmla="*/ 110 h 307"/>
                  <a:gd name="T78" fmla="*/ 0 w 102"/>
                  <a:gd name="T79" fmla="*/ 100 h 307"/>
                  <a:gd name="T80" fmla="*/ 0 w 102"/>
                  <a:gd name="T81" fmla="*/ 84 h 307"/>
                  <a:gd name="T82" fmla="*/ 0 w 102"/>
                  <a:gd name="T83" fmla="*/ 61 h 307"/>
                  <a:gd name="T84" fmla="*/ 0 w 102"/>
                  <a:gd name="T85" fmla="*/ 48 h 307"/>
                  <a:gd name="T86" fmla="*/ 3 w 102"/>
                  <a:gd name="T87" fmla="*/ 32 h 307"/>
                  <a:gd name="T88" fmla="*/ 6 w 102"/>
                  <a:gd name="T89" fmla="*/ 19 h 307"/>
                  <a:gd name="T90" fmla="*/ 6 w 102"/>
                  <a:gd name="T91" fmla="*/ 10 h 307"/>
                  <a:gd name="T92" fmla="*/ 12 w 102"/>
                  <a:gd name="T93" fmla="*/ 0 h 307"/>
                  <a:gd name="T94" fmla="*/ 50 w 102"/>
                  <a:gd name="T95" fmla="*/ 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82"/>
              <p:cNvSpPr>
                <a:spLocks/>
              </p:cNvSpPr>
              <p:nvPr/>
            </p:nvSpPr>
            <p:spPr bwMode="ltGray">
              <a:xfrm>
                <a:off x="901" y="498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83"/>
              <p:cNvSpPr>
                <a:spLocks/>
              </p:cNvSpPr>
              <p:nvPr/>
            </p:nvSpPr>
            <p:spPr bwMode="ltGray">
              <a:xfrm>
                <a:off x="2268" y="493"/>
                <a:ext cx="58" cy="102"/>
              </a:xfrm>
              <a:custGeom>
                <a:avLst/>
                <a:gdLst>
                  <a:gd name="T0" fmla="*/ 16 w 58"/>
                  <a:gd name="T1" fmla="*/ 101 h 102"/>
                  <a:gd name="T2" fmla="*/ 0 w 58"/>
                  <a:gd name="T3" fmla="*/ 0 h 102"/>
                  <a:gd name="T4" fmla="*/ 57 w 58"/>
                  <a:gd name="T5" fmla="*/ 52 h 102"/>
                  <a:gd name="T6" fmla="*/ 16 w 58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84"/>
              <p:cNvSpPr>
                <a:spLocks/>
              </p:cNvSpPr>
              <p:nvPr/>
            </p:nvSpPr>
            <p:spPr bwMode="ltGray">
              <a:xfrm>
                <a:off x="5060" y="541"/>
                <a:ext cx="57" cy="65"/>
              </a:xfrm>
              <a:custGeom>
                <a:avLst/>
                <a:gdLst>
                  <a:gd name="T0" fmla="*/ 18 w 57"/>
                  <a:gd name="T1" fmla="*/ 0 h 65"/>
                  <a:gd name="T2" fmla="*/ 0 w 57"/>
                  <a:gd name="T3" fmla="*/ 44 h 65"/>
                  <a:gd name="T4" fmla="*/ 38 w 57"/>
                  <a:gd name="T5" fmla="*/ 64 h 65"/>
                  <a:gd name="T6" fmla="*/ 56 w 57"/>
                  <a:gd name="T7" fmla="*/ 23 h 65"/>
                  <a:gd name="T8" fmla="*/ 18 w 5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85"/>
              <p:cNvSpPr>
                <a:spLocks/>
              </p:cNvSpPr>
              <p:nvPr/>
            </p:nvSpPr>
            <p:spPr bwMode="ltGray">
              <a:xfrm>
                <a:off x="4717" y="510"/>
                <a:ext cx="153" cy="75"/>
              </a:xfrm>
              <a:custGeom>
                <a:avLst/>
                <a:gdLst>
                  <a:gd name="T0" fmla="*/ 3 w 153"/>
                  <a:gd name="T1" fmla="*/ 46 h 75"/>
                  <a:gd name="T2" fmla="*/ 15 w 153"/>
                  <a:gd name="T3" fmla="*/ 49 h 75"/>
                  <a:gd name="T4" fmla="*/ 23 w 153"/>
                  <a:gd name="T5" fmla="*/ 49 h 75"/>
                  <a:gd name="T6" fmla="*/ 33 w 153"/>
                  <a:gd name="T7" fmla="*/ 46 h 75"/>
                  <a:gd name="T8" fmla="*/ 42 w 153"/>
                  <a:gd name="T9" fmla="*/ 37 h 75"/>
                  <a:gd name="T10" fmla="*/ 48 w 153"/>
                  <a:gd name="T11" fmla="*/ 28 h 75"/>
                  <a:gd name="T12" fmla="*/ 57 w 153"/>
                  <a:gd name="T13" fmla="*/ 12 h 75"/>
                  <a:gd name="T14" fmla="*/ 68 w 153"/>
                  <a:gd name="T15" fmla="*/ 3 h 75"/>
                  <a:gd name="T16" fmla="*/ 83 w 153"/>
                  <a:gd name="T17" fmla="*/ 0 h 75"/>
                  <a:gd name="T18" fmla="*/ 92 w 153"/>
                  <a:gd name="T19" fmla="*/ 3 h 75"/>
                  <a:gd name="T20" fmla="*/ 104 w 153"/>
                  <a:gd name="T21" fmla="*/ 10 h 75"/>
                  <a:gd name="T22" fmla="*/ 113 w 153"/>
                  <a:gd name="T23" fmla="*/ 15 h 75"/>
                  <a:gd name="T24" fmla="*/ 125 w 153"/>
                  <a:gd name="T25" fmla="*/ 22 h 75"/>
                  <a:gd name="T26" fmla="*/ 137 w 153"/>
                  <a:gd name="T27" fmla="*/ 22 h 75"/>
                  <a:gd name="T28" fmla="*/ 149 w 153"/>
                  <a:gd name="T29" fmla="*/ 15 h 75"/>
                  <a:gd name="T30" fmla="*/ 152 w 153"/>
                  <a:gd name="T31" fmla="*/ 22 h 75"/>
                  <a:gd name="T32" fmla="*/ 143 w 153"/>
                  <a:gd name="T33" fmla="*/ 25 h 75"/>
                  <a:gd name="T34" fmla="*/ 134 w 153"/>
                  <a:gd name="T35" fmla="*/ 28 h 75"/>
                  <a:gd name="T36" fmla="*/ 122 w 153"/>
                  <a:gd name="T37" fmla="*/ 28 h 75"/>
                  <a:gd name="T38" fmla="*/ 113 w 153"/>
                  <a:gd name="T39" fmla="*/ 22 h 75"/>
                  <a:gd name="T40" fmla="*/ 102 w 153"/>
                  <a:gd name="T41" fmla="*/ 15 h 75"/>
                  <a:gd name="T42" fmla="*/ 87 w 153"/>
                  <a:gd name="T43" fmla="*/ 12 h 75"/>
                  <a:gd name="T44" fmla="*/ 75 w 153"/>
                  <a:gd name="T45" fmla="*/ 12 h 75"/>
                  <a:gd name="T46" fmla="*/ 65 w 153"/>
                  <a:gd name="T47" fmla="*/ 15 h 75"/>
                  <a:gd name="T48" fmla="*/ 57 w 153"/>
                  <a:gd name="T49" fmla="*/ 22 h 75"/>
                  <a:gd name="T50" fmla="*/ 50 w 153"/>
                  <a:gd name="T51" fmla="*/ 34 h 75"/>
                  <a:gd name="T52" fmla="*/ 42 w 153"/>
                  <a:gd name="T53" fmla="*/ 53 h 75"/>
                  <a:gd name="T54" fmla="*/ 33 w 153"/>
                  <a:gd name="T55" fmla="*/ 68 h 75"/>
                  <a:gd name="T56" fmla="*/ 23 w 153"/>
                  <a:gd name="T57" fmla="*/ 74 h 75"/>
                  <a:gd name="T58" fmla="*/ 18 w 153"/>
                  <a:gd name="T59" fmla="*/ 74 h 75"/>
                  <a:gd name="T60" fmla="*/ 8 w 153"/>
                  <a:gd name="T61" fmla="*/ 71 h 75"/>
                  <a:gd name="T62" fmla="*/ 0 w 153"/>
                  <a:gd name="T63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86"/>
              <p:cNvSpPr>
                <a:spLocks/>
              </p:cNvSpPr>
              <p:nvPr/>
            </p:nvSpPr>
            <p:spPr bwMode="ltGray">
              <a:xfrm>
                <a:off x="4772" y="884"/>
                <a:ext cx="59" cy="101"/>
              </a:xfrm>
              <a:custGeom>
                <a:avLst/>
                <a:gdLst>
                  <a:gd name="T0" fmla="*/ 16 w 59"/>
                  <a:gd name="T1" fmla="*/ 100 h 101"/>
                  <a:gd name="T2" fmla="*/ 0 w 59"/>
                  <a:gd name="T3" fmla="*/ 0 h 101"/>
                  <a:gd name="T4" fmla="*/ 58 w 59"/>
                  <a:gd name="T5" fmla="*/ 51 h 101"/>
                  <a:gd name="T6" fmla="*/ 16 w 59"/>
                  <a:gd name="T7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87"/>
              <p:cNvSpPr>
                <a:spLocks/>
              </p:cNvSpPr>
              <p:nvPr/>
            </p:nvSpPr>
            <p:spPr bwMode="ltGray">
              <a:xfrm>
                <a:off x="4933" y="786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8"/>
              <p:cNvSpPr>
                <a:spLocks/>
              </p:cNvSpPr>
              <p:nvPr/>
            </p:nvSpPr>
            <p:spPr bwMode="ltGray">
              <a:xfrm>
                <a:off x="3415" y="889"/>
                <a:ext cx="233" cy="120"/>
              </a:xfrm>
              <a:custGeom>
                <a:avLst/>
                <a:gdLst>
                  <a:gd name="T0" fmla="*/ 232 w 233"/>
                  <a:gd name="T1" fmla="*/ 116 h 120"/>
                  <a:gd name="T2" fmla="*/ 223 w 233"/>
                  <a:gd name="T3" fmla="*/ 116 h 120"/>
                  <a:gd name="T4" fmla="*/ 214 w 233"/>
                  <a:gd name="T5" fmla="*/ 119 h 120"/>
                  <a:gd name="T6" fmla="*/ 204 w 233"/>
                  <a:gd name="T7" fmla="*/ 119 h 120"/>
                  <a:gd name="T8" fmla="*/ 193 w 233"/>
                  <a:gd name="T9" fmla="*/ 116 h 120"/>
                  <a:gd name="T10" fmla="*/ 183 w 233"/>
                  <a:gd name="T11" fmla="*/ 112 h 120"/>
                  <a:gd name="T12" fmla="*/ 174 w 233"/>
                  <a:gd name="T13" fmla="*/ 106 h 120"/>
                  <a:gd name="T14" fmla="*/ 168 w 233"/>
                  <a:gd name="T15" fmla="*/ 103 h 120"/>
                  <a:gd name="T16" fmla="*/ 158 w 233"/>
                  <a:gd name="T17" fmla="*/ 94 h 120"/>
                  <a:gd name="T18" fmla="*/ 156 w 233"/>
                  <a:gd name="T19" fmla="*/ 85 h 120"/>
                  <a:gd name="T20" fmla="*/ 150 w 233"/>
                  <a:gd name="T21" fmla="*/ 78 h 120"/>
                  <a:gd name="T22" fmla="*/ 147 w 233"/>
                  <a:gd name="T23" fmla="*/ 72 h 120"/>
                  <a:gd name="T24" fmla="*/ 137 w 233"/>
                  <a:gd name="T25" fmla="*/ 60 h 120"/>
                  <a:gd name="T26" fmla="*/ 122 w 233"/>
                  <a:gd name="T27" fmla="*/ 44 h 120"/>
                  <a:gd name="T28" fmla="*/ 116 w 233"/>
                  <a:gd name="T29" fmla="*/ 38 h 120"/>
                  <a:gd name="T30" fmla="*/ 101 w 233"/>
                  <a:gd name="T31" fmla="*/ 31 h 120"/>
                  <a:gd name="T32" fmla="*/ 86 w 233"/>
                  <a:gd name="T33" fmla="*/ 25 h 120"/>
                  <a:gd name="T34" fmla="*/ 76 w 233"/>
                  <a:gd name="T35" fmla="*/ 22 h 120"/>
                  <a:gd name="T36" fmla="*/ 67 w 233"/>
                  <a:gd name="T37" fmla="*/ 22 h 120"/>
                  <a:gd name="T38" fmla="*/ 55 w 233"/>
                  <a:gd name="T39" fmla="*/ 22 h 120"/>
                  <a:gd name="T40" fmla="*/ 40 w 233"/>
                  <a:gd name="T41" fmla="*/ 28 h 120"/>
                  <a:gd name="T42" fmla="*/ 25 w 233"/>
                  <a:gd name="T43" fmla="*/ 31 h 120"/>
                  <a:gd name="T44" fmla="*/ 18 w 233"/>
                  <a:gd name="T45" fmla="*/ 41 h 120"/>
                  <a:gd name="T46" fmla="*/ 12 w 233"/>
                  <a:gd name="T47" fmla="*/ 47 h 120"/>
                  <a:gd name="T48" fmla="*/ 0 w 233"/>
                  <a:gd name="T49" fmla="*/ 16 h 120"/>
                  <a:gd name="T50" fmla="*/ 10 w 233"/>
                  <a:gd name="T51" fmla="*/ 10 h 120"/>
                  <a:gd name="T52" fmla="*/ 21 w 233"/>
                  <a:gd name="T53" fmla="*/ 7 h 120"/>
                  <a:gd name="T54" fmla="*/ 36 w 233"/>
                  <a:gd name="T55" fmla="*/ 3 h 120"/>
                  <a:gd name="T56" fmla="*/ 49 w 233"/>
                  <a:gd name="T57" fmla="*/ 0 h 120"/>
                  <a:gd name="T58" fmla="*/ 64 w 233"/>
                  <a:gd name="T59" fmla="*/ 3 h 120"/>
                  <a:gd name="T60" fmla="*/ 76 w 233"/>
                  <a:gd name="T61" fmla="*/ 7 h 120"/>
                  <a:gd name="T62" fmla="*/ 89 w 233"/>
                  <a:gd name="T63" fmla="*/ 13 h 120"/>
                  <a:gd name="T64" fmla="*/ 101 w 233"/>
                  <a:gd name="T65" fmla="*/ 16 h 120"/>
                  <a:gd name="T66" fmla="*/ 107 w 233"/>
                  <a:gd name="T67" fmla="*/ 22 h 120"/>
                  <a:gd name="T68" fmla="*/ 119 w 233"/>
                  <a:gd name="T69" fmla="*/ 31 h 120"/>
                  <a:gd name="T70" fmla="*/ 132 w 233"/>
                  <a:gd name="T71" fmla="*/ 47 h 120"/>
                  <a:gd name="T72" fmla="*/ 143 w 233"/>
                  <a:gd name="T73" fmla="*/ 60 h 120"/>
                  <a:gd name="T74" fmla="*/ 153 w 233"/>
                  <a:gd name="T75" fmla="*/ 72 h 120"/>
                  <a:gd name="T76" fmla="*/ 158 w 233"/>
                  <a:gd name="T77" fmla="*/ 78 h 120"/>
                  <a:gd name="T78" fmla="*/ 171 w 233"/>
                  <a:gd name="T79" fmla="*/ 85 h 120"/>
                  <a:gd name="T80" fmla="*/ 180 w 233"/>
                  <a:gd name="T81" fmla="*/ 91 h 120"/>
                  <a:gd name="T82" fmla="*/ 189 w 233"/>
                  <a:gd name="T83" fmla="*/ 94 h 120"/>
                  <a:gd name="T84" fmla="*/ 199 w 233"/>
                  <a:gd name="T85" fmla="*/ 94 h 120"/>
                  <a:gd name="T86" fmla="*/ 208 w 233"/>
                  <a:gd name="T87" fmla="*/ 91 h 120"/>
                  <a:gd name="T88" fmla="*/ 214 w 233"/>
                  <a:gd name="T89" fmla="*/ 91 h 120"/>
                  <a:gd name="T90" fmla="*/ 226 w 233"/>
                  <a:gd name="T91" fmla="*/ 85 h 120"/>
                  <a:gd name="T92" fmla="*/ 232 w 233"/>
                  <a:gd name="T93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89"/>
              <p:cNvSpPr>
                <a:spLocks/>
              </p:cNvSpPr>
              <p:nvPr/>
            </p:nvSpPr>
            <p:spPr bwMode="ltGray">
              <a:xfrm>
                <a:off x="3764" y="1309"/>
                <a:ext cx="57" cy="65"/>
              </a:xfrm>
              <a:custGeom>
                <a:avLst/>
                <a:gdLst>
                  <a:gd name="T0" fmla="*/ 18 w 57"/>
                  <a:gd name="T1" fmla="*/ 0 h 65"/>
                  <a:gd name="T2" fmla="*/ 0 w 57"/>
                  <a:gd name="T3" fmla="*/ 44 h 65"/>
                  <a:gd name="T4" fmla="*/ 38 w 57"/>
                  <a:gd name="T5" fmla="*/ 64 h 65"/>
                  <a:gd name="T6" fmla="*/ 56 w 57"/>
                  <a:gd name="T7" fmla="*/ 23 h 65"/>
                  <a:gd name="T8" fmla="*/ 18 w 5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90"/>
              <p:cNvSpPr>
                <a:spLocks/>
              </p:cNvSpPr>
              <p:nvPr/>
            </p:nvSpPr>
            <p:spPr bwMode="ltGray">
              <a:xfrm>
                <a:off x="4218" y="988"/>
                <a:ext cx="158" cy="73"/>
              </a:xfrm>
              <a:custGeom>
                <a:avLst/>
                <a:gdLst>
                  <a:gd name="T0" fmla="*/ 7 w 158"/>
                  <a:gd name="T1" fmla="*/ 27 h 73"/>
                  <a:gd name="T2" fmla="*/ 15 w 158"/>
                  <a:gd name="T3" fmla="*/ 24 h 73"/>
                  <a:gd name="T4" fmla="*/ 27 w 158"/>
                  <a:gd name="T5" fmla="*/ 27 h 73"/>
                  <a:gd name="T6" fmla="*/ 37 w 158"/>
                  <a:gd name="T7" fmla="*/ 30 h 73"/>
                  <a:gd name="T8" fmla="*/ 42 w 158"/>
                  <a:gd name="T9" fmla="*/ 36 h 73"/>
                  <a:gd name="T10" fmla="*/ 48 w 158"/>
                  <a:gd name="T11" fmla="*/ 48 h 73"/>
                  <a:gd name="T12" fmla="*/ 60 w 158"/>
                  <a:gd name="T13" fmla="*/ 63 h 73"/>
                  <a:gd name="T14" fmla="*/ 72 w 158"/>
                  <a:gd name="T15" fmla="*/ 69 h 73"/>
                  <a:gd name="T16" fmla="*/ 85 w 158"/>
                  <a:gd name="T17" fmla="*/ 72 h 73"/>
                  <a:gd name="T18" fmla="*/ 97 w 158"/>
                  <a:gd name="T19" fmla="*/ 72 h 73"/>
                  <a:gd name="T20" fmla="*/ 105 w 158"/>
                  <a:gd name="T21" fmla="*/ 63 h 73"/>
                  <a:gd name="T22" fmla="*/ 118 w 158"/>
                  <a:gd name="T23" fmla="*/ 57 h 73"/>
                  <a:gd name="T24" fmla="*/ 130 w 158"/>
                  <a:gd name="T25" fmla="*/ 54 h 73"/>
                  <a:gd name="T26" fmla="*/ 142 w 158"/>
                  <a:gd name="T27" fmla="*/ 54 h 73"/>
                  <a:gd name="T28" fmla="*/ 150 w 158"/>
                  <a:gd name="T29" fmla="*/ 57 h 73"/>
                  <a:gd name="T30" fmla="*/ 153 w 158"/>
                  <a:gd name="T31" fmla="*/ 54 h 73"/>
                  <a:gd name="T32" fmla="*/ 148 w 158"/>
                  <a:gd name="T33" fmla="*/ 48 h 73"/>
                  <a:gd name="T34" fmla="*/ 138 w 158"/>
                  <a:gd name="T35" fmla="*/ 45 h 73"/>
                  <a:gd name="T36" fmla="*/ 127 w 158"/>
                  <a:gd name="T37" fmla="*/ 48 h 73"/>
                  <a:gd name="T38" fmla="*/ 115 w 158"/>
                  <a:gd name="T39" fmla="*/ 54 h 73"/>
                  <a:gd name="T40" fmla="*/ 102 w 158"/>
                  <a:gd name="T41" fmla="*/ 60 h 73"/>
                  <a:gd name="T42" fmla="*/ 90 w 158"/>
                  <a:gd name="T43" fmla="*/ 60 h 73"/>
                  <a:gd name="T44" fmla="*/ 78 w 158"/>
                  <a:gd name="T45" fmla="*/ 60 h 73"/>
                  <a:gd name="T46" fmla="*/ 70 w 158"/>
                  <a:gd name="T47" fmla="*/ 57 h 73"/>
                  <a:gd name="T48" fmla="*/ 60 w 158"/>
                  <a:gd name="T49" fmla="*/ 51 h 73"/>
                  <a:gd name="T50" fmla="*/ 52 w 158"/>
                  <a:gd name="T51" fmla="*/ 39 h 73"/>
                  <a:gd name="T52" fmla="*/ 42 w 158"/>
                  <a:gd name="T53" fmla="*/ 24 h 73"/>
                  <a:gd name="T54" fmla="*/ 37 w 158"/>
                  <a:gd name="T55" fmla="*/ 7 h 73"/>
                  <a:gd name="T56" fmla="*/ 27 w 158"/>
                  <a:gd name="T57" fmla="*/ 0 h 73"/>
                  <a:gd name="T58" fmla="*/ 22 w 158"/>
                  <a:gd name="T59" fmla="*/ 0 h 73"/>
                  <a:gd name="T60" fmla="*/ 12 w 158"/>
                  <a:gd name="T61" fmla="*/ 3 h 73"/>
                  <a:gd name="T62" fmla="*/ 0 w 158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91"/>
              <p:cNvSpPr>
                <a:spLocks/>
              </p:cNvSpPr>
              <p:nvPr/>
            </p:nvSpPr>
            <p:spPr bwMode="ltGray">
              <a:xfrm>
                <a:off x="3421" y="1278"/>
                <a:ext cx="153" cy="75"/>
              </a:xfrm>
              <a:custGeom>
                <a:avLst/>
                <a:gdLst>
                  <a:gd name="T0" fmla="*/ 3 w 153"/>
                  <a:gd name="T1" fmla="*/ 46 h 75"/>
                  <a:gd name="T2" fmla="*/ 15 w 153"/>
                  <a:gd name="T3" fmla="*/ 49 h 75"/>
                  <a:gd name="T4" fmla="*/ 23 w 153"/>
                  <a:gd name="T5" fmla="*/ 49 h 75"/>
                  <a:gd name="T6" fmla="*/ 33 w 153"/>
                  <a:gd name="T7" fmla="*/ 46 h 75"/>
                  <a:gd name="T8" fmla="*/ 42 w 153"/>
                  <a:gd name="T9" fmla="*/ 37 h 75"/>
                  <a:gd name="T10" fmla="*/ 48 w 153"/>
                  <a:gd name="T11" fmla="*/ 28 h 75"/>
                  <a:gd name="T12" fmla="*/ 57 w 153"/>
                  <a:gd name="T13" fmla="*/ 12 h 75"/>
                  <a:gd name="T14" fmla="*/ 68 w 153"/>
                  <a:gd name="T15" fmla="*/ 3 h 75"/>
                  <a:gd name="T16" fmla="*/ 83 w 153"/>
                  <a:gd name="T17" fmla="*/ 0 h 75"/>
                  <a:gd name="T18" fmla="*/ 92 w 153"/>
                  <a:gd name="T19" fmla="*/ 3 h 75"/>
                  <a:gd name="T20" fmla="*/ 104 w 153"/>
                  <a:gd name="T21" fmla="*/ 10 h 75"/>
                  <a:gd name="T22" fmla="*/ 113 w 153"/>
                  <a:gd name="T23" fmla="*/ 15 h 75"/>
                  <a:gd name="T24" fmla="*/ 125 w 153"/>
                  <a:gd name="T25" fmla="*/ 22 h 75"/>
                  <a:gd name="T26" fmla="*/ 137 w 153"/>
                  <a:gd name="T27" fmla="*/ 22 h 75"/>
                  <a:gd name="T28" fmla="*/ 149 w 153"/>
                  <a:gd name="T29" fmla="*/ 15 h 75"/>
                  <a:gd name="T30" fmla="*/ 152 w 153"/>
                  <a:gd name="T31" fmla="*/ 22 h 75"/>
                  <a:gd name="T32" fmla="*/ 143 w 153"/>
                  <a:gd name="T33" fmla="*/ 25 h 75"/>
                  <a:gd name="T34" fmla="*/ 134 w 153"/>
                  <a:gd name="T35" fmla="*/ 28 h 75"/>
                  <a:gd name="T36" fmla="*/ 122 w 153"/>
                  <a:gd name="T37" fmla="*/ 28 h 75"/>
                  <a:gd name="T38" fmla="*/ 113 w 153"/>
                  <a:gd name="T39" fmla="*/ 22 h 75"/>
                  <a:gd name="T40" fmla="*/ 102 w 153"/>
                  <a:gd name="T41" fmla="*/ 15 h 75"/>
                  <a:gd name="T42" fmla="*/ 87 w 153"/>
                  <a:gd name="T43" fmla="*/ 12 h 75"/>
                  <a:gd name="T44" fmla="*/ 75 w 153"/>
                  <a:gd name="T45" fmla="*/ 12 h 75"/>
                  <a:gd name="T46" fmla="*/ 65 w 153"/>
                  <a:gd name="T47" fmla="*/ 15 h 75"/>
                  <a:gd name="T48" fmla="*/ 57 w 153"/>
                  <a:gd name="T49" fmla="*/ 22 h 75"/>
                  <a:gd name="T50" fmla="*/ 50 w 153"/>
                  <a:gd name="T51" fmla="*/ 34 h 75"/>
                  <a:gd name="T52" fmla="*/ 42 w 153"/>
                  <a:gd name="T53" fmla="*/ 53 h 75"/>
                  <a:gd name="T54" fmla="*/ 33 w 153"/>
                  <a:gd name="T55" fmla="*/ 68 h 75"/>
                  <a:gd name="T56" fmla="*/ 23 w 153"/>
                  <a:gd name="T57" fmla="*/ 74 h 75"/>
                  <a:gd name="T58" fmla="*/ 18 w 153"/>
                  <a:gd name="T59" fmla="*/ 74 h 75"/>
                  <a:gd name="T60" fmla="*/ 8 w 153"/>
                  <a:gd name="T61" fmla="*/ 71 h 75"/>
                  <a:gd name="T62" fmla="*/ 0 w 153"/>
                  <a:gd name="T63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92"/>
              <p:cNvSpPr>
                <a:spLocks noChangeArrowheads="1"/>
              </p:cNvSpPr>
              <p:nvPr/>
            </p:nvSpPr>
            <p:spPr bwMode="ltGray">
              <a:xfrm>
                <a:off x="3912" y="970"/>
                <a:ext cx="52" cy="54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Freeform 93"/>
              <p:cNvSpPr>
                <a:spLocks/>
              </p:cNvSpPr>
              <p:nvPr/>
            </p:nvSpPr>
            <p:spPr bwMode="ltGray">
              <a:xfrm>
                <a:off x="4165" y="1266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94"/>
              <p:cNvSpPr>
                <a:spLocks/>
              </p:cNvSpPr>
              <p:nvPr/>
            </p:nvSpPr>
            <p:spPr bwMode="ltGray">
              <a:xfrm>
                <a:off x="1844" y="1008"/>
                <a:ext cx="103" cy="312"/>
              </a:xfrm>
              <a:custGeom>
                <a:avLst/>
                <a:gdLst>
                  <a:gd name="T0" fmla="*/ 49 w 103"/>
                  <a:gd name="T1" fmla="*/ 305 h 312"/>
                  <a:gd name="T2" fmla="*/ 56 w 103"/>
                  <a:gd name="T3" fmla="*/ 295 h 312"/>
                  <a:gd name="T4" fmla="*/ 56 w 103"/>
                  <a:gd name="T5" fmla="*/ 292 h 312"/>
                  <a:gd name="T6" fmla="*/ 58 w 103"/>
                  <a:gd name="T7" fmla="*/ 286 h 312"/>
                  <a:gd name="T8" fmla="*/ 64 w 103"/>
                  <a:gd name="T9" fmla="*/ 269 h 312"/>
                  <a:gd name="T10" fmla="*/ 70 w 103"/>
                  <a:gd name="T11" fmla="*/ 246 h 312"/>
                  <a:gd name="T12" fmla="*/ 76 w 103"/>
                  <a:gd name="T13" fmla="*/ 234 h 312"/>
                  <a:gd name="T14" fmla="*/ 78 w 103"/>
                  <a:gd name="T15" fmla="*/ 214 h 312"/>
                  <a:gd name="T16" fmla="*/ 78 w 103"/>
                  <a:gd name="T17" fmla="*/ 202 h 312"/>
                  <a:gd name="T18" fmla="*/ 78 w 103"/>
                  <a:gd name="T19" fmla="*/ 191 h 312"/>
                  <a:gd name="T20" fmla="*/ 76 w 103"/>
                  <a:gd name="T21" fmla="*/ 178 h 312"/>
                  <a:gd name="T22" fmla="*/ 73 w 103"/>
                  <a:gd name="T23" fmla="*/ 172 h 312"/>
                  <a:gd name="T24" fmla="*/ 64 w 103"/>
                  <a:gd name="T25" fmla="*/ 159 h 312"/>
                  <a:gd name="T26" fmla="*/ 56 w 103"/>
                  <a:gd name="T27" fmla="*/ 146 h 312"/>
                  <a:gd name="T28" fmla="*/ 44 w 103"/>
                  <a:gd name="T29" fmla="*/ 133 h 312"/>
                  <a:gd name="T30" fmla="*/ 23 w 103"/>
                  <a:gd name="T31" fmla="*/ 110 h 312"/>
                  <a:gd name="T32" fmla="*/ 12 w 103"/>
                  <a:gd name="T33" fmla="*/ 94 h 312"/>
                  <a:gd name="T34" fmla="*/ 5 w 103"/>
                  <a:gd name="T35" fmla="*/ 81 h 312"/>
                  <a:gd name="T36" fmla="*/ 3 w 103"/>
                  <a:gd name="T37" fmla="*/ 72 h 312"/>
                  <a:gd name="T38" fmla="*/ 0 w 103"/>
                  <a:gd name="T39" fmla="*/ 56 h 312"/>
                  <a:gd name="T40" fmla="*/ 0 w 103"/>
                  <a:gd name="T41" fmla="*/ 43 h 312"/>
                  <a:gd name="T42" fmla="*/ 3 w 103"/>
                  <a:gd name="T43" fmla="*/ 32 h 312"/>
                  <a:gd name="T44" fmla="*/ 5 w 103"/>
                  <a:gd name="T45" fmla="*/ 16 h 312"/>
                  <a:gd name="T46" fmla="*/ 12 w 103"/>
                  <a:gd name="T47" fmla="*/ 0 h 312"/>
                  <a:gd name="T48" fmla="*/ 32 w 103"/>
                  <a:gd name="T49" fmla="*/ 19 h 312"/>
                  <a:gd name="T50" fmla="*/ 26 w 103"/>
                  <a:gd name="T51" fmla="*/ 32 h 312"/>
                  <a:gd name="T52" fmla="*/ 23 w 103"/>
                  <a:gd name="T53" fmla="*/ 46 h 312"/>
                  <a:gd name="T54" fmla="*/ 20 w 103"/>
                  <a:gd name="T55" fmla="*/ 59 h 312"/>
                  <a:gd name="T56" fmla="*/ 20 w 103"/>
                  <a:gd name="T57" fmla="*/ 72 h 312"/>
                  <a:gd name="T58" fmla="*/ 20 w 103"/>
                  <a:gd name="T59" fmla="*/ 84 h 312"/>
                  <a:gd name="T60" fmla="*/ 26 w 103"/>
                  <a:gd name="T61" fmla="*/ 100 h 312"/>
                  <a:gd name="T62" fmla="*/ 29 w 103"/>
                  <a:gd name="T63" fmla="*/ 110 h 312"/>
                  <a:gd name="T64" fmla="*/ 35 w 103"/>
                  <a:gd name="T65" fmla="*/ 121 h 312"/>
                  <a:gd name="T66" fmla="*/ 46 w 103"/>
                  <a:gd name="T67" fmla="*/ 127 h 312"/>
                  <a:gd name="T68" fmla="*/ 61 w 103"/>
                  <a:gd name="T69" fmla="*/ 143 h 312"/>
                  <a:gd name="T70" fmla="*/ 73 w 103"/>
                  <a:gd name="T71" fmla="*/ 156 h 312"/>
                  <a:gd name="T72" fmla="*/ 78 w 103"/>
                  <a:gd name="T73" fmla="*/ 165 h 312"/>
                  <a:gd name="T74" fmla="*/ 90 w 103"/>
                  <a:gd name="T75" fmla="*/ 185 h 312"/>
                  <a:gd name="T76" fmla="*/ 96 w 103"/>
                  <a:gd name="T77" fmla="*/ 198 h 312"/>
                  <a:gd name="T78" fmla="*/ 99 w 103"/>
                  <a:gd name="T79" fmla="*/ 208 h 312"/>
                  <a:gd name="T80" fmla="*/ 102 w 103"/>
                  <a:gd name="T81" fmla="*/ 227 h 312"/>
                  <a:gd name="T82" fmla="*/ 102 w 103"/>
                  <a:gd name="T83" fmla="*/ 246 h 312"/>
                  <a:gd name="T84" fmla="*/ 99 w 103"/>
                  <a:gd name="T85" fmla="*/ 259 h 312"/>
                  <a:gd name="T86" fmla="*/ 99 w 103"/>
                  <a:gd name="T87" fmla="*/ 276 h 312"/>
                  <a:gd name="T88" fmla="*/ 96 w 103"/>
                  <a:gd name="T89" fmla="*/ 289 h 312"/>
                  <a:gd name="T90" fmla="*/ 93 w 103"/>
                  <a:gd name="T91" fmla="*/ 302 h 312"/>
                  <a:gd name="T92" fmla="*/ 87 w 103"/>
                  <a:gd name="T93" fmla="*/ 311 h 312"/>
                  <a:gd name="T94" fmla="*/ 49 w 103"/>
                  <a:gd name="T95" fmla="*/ 3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95"/>
              <p:cNvSpPr>
                <a:spLocks/>
              </p:cNvSpPr>
              <p:nvPr/>
            </p:nvSpPr>
            <p:spPr bwMode="ltGray">
              <a:xfrm>
                <a:off x="1494" y="1245"/>
                <a:ext cx="159" cy="72"/>
              </a:xfrm>
              <a:custGeom>
                <a:avLst/>
                <a:gdLst>
                  <a:gd name="T0" fmla="*/ 152 w 159"/>
                  <a:gd name="T1" fmla="*/ 27 h 72"/>
                  <a:gd name="T2" fmla="*/ 143 w 159"/>
                  <a:gd name="T3" fmla="*/ 24 h 72"/>
                  <a:gd name="T4" fmla="*/ 130 w 159"/>
                  <a:gd name="T5" fmla="*/ 24 h 72"/>
                  <a:gd name="T6" fmla="*/ 122 w 159"/>
                  <a:gd name="T7" fmla="*/ 27 h 72"/>
                  <a:gd name="T8" fmla="*/ 115 w 159"/>
                  <a:gd name="T9" fmla="*/ 36 h 72"/>
                  <a:gd name="T10" fmla="*/ 109 w 159"/>
                  <a:gd name="T11" fmla="*/ 44 h 72"/>
                  <a:gd name="T12" fmla="*/ 97 w 159"/>
                  <a:gd name="T13" fmla="*/ 59 h 72"/>
                  <a:gd name="T14" fmla="*/ 89 w 159"/>
                  <a:gd name="T15" fmla="*/ 68 h 72"/>
                  <a:gd name="T16" fmla="*/ 73 w 159"/>
                  <a:gd name="T17" fmla="*/ 71 h 72"/>
                  <a:gd name="T18" fmla="*/ 61 w 159"/>
                  <a:gd name="T19" fmla="*/ 68 h 72"/>
                  <a:gd name="T20" fmla="*/ 51 w 159"/>
                  <a:gd name="T21" fmla="*/ 62 h 72"/>
                  <a:gd name="T22" fmla="*/ 39 w 159"/>
                  <a:gd name="T23" fmla="*/ 56 h 72"/>
                  <a:gd name="T24" fmla="*/ 28 w 159"/>
                  <a:gd name="T25" fmla="*/ 53 h 72"/>
                  <a:gd name="T26" fmla="*/ 15 w 159"/>
                  <a:gd name="T27" fmla="*/ 53 h 72"/>
                  <a:gd name="T28" fmla="*/ 6 w 159"/>
                  <a:gd name="T29" fmla="*/ 56 h 72"/>
                  <a:gd name="T30" fmla="*/ 3 w 159"/>
                  <a:gd name="T31" fmla="*/ 51 h 72"/>
                  <a:gd name="T32" fmla="*/ 9 w 159"/>
                  <a:gd name="T33" fmla="*/ 47 h 72"/>
                  <a:gd name="T34" fmla="*/ 21 w 159"/>
                  <a:gd name="T35" fmla="*/ 44 h 72"/>
                  <a:gd name="T36" fmla="*/ 30 w 159"/>
                  <a:gd name="T37" fmla="*/ 44 h 72"/>
                  <a:gd name="T38" fmla="*/ 43 w 159"/>
                  <a:gd name="T39" fmla="*/ 53 h 72"/>
                  <a:gd name="T40" fmla="*/ 54 w 159"/>
                  <a:gd name="T41" fmla="*/ 56 h 72"/>
                  <a:gd name="T42" fmla="*/ 67 w 159"/>
                  <a:gd name="T43" fmla="*/ 59 h 72"/>
                  <a:gd name="T44" fmla="*/ 79 w 159"/>
                  <a:gd name="T45" fmla="*/ 59 h 72"/>
                  <a:gd name="T46" fmla="*/ 89 w 159"/>
                  <a:gd name="T47" fmla="*/ 56 h 72"/>
                  <a:gd name="T48" fmla="*/ 97 w 159"/>
                  <a:gd name="T49" fmla="*/ 51 h 72"/>
                  <a:gd name="T50" fmla="*/ 107 w 159"/>
                  <a:gd name="T51" fmla="*/ 39 h 72"/>
                  <a:gd name="T52" fmla="*/ 115 w 159"/>
                  <a:gd name="T53" fmla="*/ 21 h 72"/>
                  <a:gd name="T54" fmla="*/ 122 w 159"/>
                  <a:gd name="T55" fmla="*/ 6 h 72"/>
                  <a:gd name="T56" fmla="*/ 130 w 159"/>
                  <a:gd name="T57" fmla="*/ 0 h 72"/>
                  <a:gd name="T58" fmla="*/ 137 w 159"/>
                  <a:gd name="T59" fmla="*/ 0 h 72"/>
                  <a:gd name="T60" fmla="*/ 146 w 159"/>
                  <a:gd name="T61" fmla="*/ 3 h 72"/>
                  <a:gd name="T62" fmla="*/ 158 w 159"/>
                  <a:gd name="T6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96"/>
              <p:cNvSpPr>
                <a:spLocks/>
              </p:cNvSpPr>
              <p:nvPr/>
            </p:nvSpPr>
            <p:spPr bwMode="ltGray">
              <a:xfrm>
                <a:off x="737" y="1144"/>
                <a:ext cx="156" cy="74"/>
              </a:xfrm>
              <a:custGeom>
                <a:avLst/>
                <a:gdLst>
                  <a:gd name="T0" fmla="*/ 0 w 156"/>
                  <a:gd name="T1" fmla="*/ 43 h 74"/>
                  <a:gd name="T2" fmla="*/ 4 w 156"/>
                  <a:gd name="T3" fmla="*/ 46 h 74"/>
                  <a:gd name="T4" fmla="*/ 9 w 156"/>
                  <a:gd name="T5" fmla="*/ 48 h 74"/>
                  <a:gd name="T6" fmla="*/ 15 w 156"/>
                  <a:gd name="T7" fmla="*/ 48 h 74"/>
                  <a:gd name="T8" fmla="*/ 22 w 156"/>
                  <a:gd name="T9" fmla="*/ 48 h 74"/>
                  <a:gd name="T10" fmla="*/ 27 w 156"/>
                  <a:gd name="T11" fmla="*/ 48 h 74"/>
                  <a:gd name="T12" fmla="*/ 30 w 156"/>
                  <a:gd name="T13" fmla="*/ 46 h 74"/>
                  <a:gd name="T14" fmla="*/ 37 w 156"/>
                  <a:gd name="T15" fmla="*/ 43 h 74"/>
                  <a:gd name="T16" fmla="*/ 43 w 156"/>
                  <a:gd name="T17" fmla="*/ 37 h 74"/>
                  <a:gd name="T18" fmla="*/ 45 w 156"/>
                  <a:gd name="T19" fmla="*/ 30 h 74"/>
                  <a:gd name="T20" fmla="*/ 49 w 156"/>
                  <a:gd name="T21" fmla="*/ 25 h 74"/>
                  <a:gd name="T22" fmla="*/ 52 w 156"/>
                  <a:gd name="T23" fmla="*/ 18 h 74"/>
                  <a:gd name="T24" fmla="*/ 58 w 156"/>
                  <a:gd name="T25" fmla="*/ 12 h 74"/>
                  <a:gd name="T26" fmla="*/ 64 w 156"/>
                  <a:gd name="T27" fmla="*/ 7 h 74"/>
                  <a:gd name="T28" fmla="*/ 70 w 156"/>
                  <a:gd name="T29" fmla="*/ 3 h 74"/>
                  <a:gd name="T30" fmla="*/ 76 w 156"/>
                  <a:gd name="T31" fmla="*/ 0 h 74"/>
                  <a:gd name="T32" fmla="*/ 85 w 156"/>
                  <a:gd name="T33" fmla="*/ 0 h 74"/>
                  <a:gd name="T34" fmla="*/ 91 w 156"/>
                  <a:gd name="T35" fmla="*/ 0 h 74"/>
                  <a:gd name="T36" fmla="*/ 95 w 156"/>
                  <a:gd name="T37" fmla="*/ 0 h 74"/>
                  <a:gd name="T38" fmla="*/ 100 w 156"/>
                  <a:gd name="T39" fmla="*/ 7 h 74"/>
                  <a:gd name="T40" fmla="*/ 106 w 156"/>
                  <a:gd name="T41" fmla="*/ 9 h 74"/>
                  <a:gd name="T42" fmla="*/ 110 w 156"/>
                  <a:gd name="T43" fmla="*/ 12 h 74"/>
                  <a:gd name="T44" fmla="*/ 118 w 156"/>
                  <a:gd name="T45" fmla="*/ 15 h 74"/>
                  <a:gd name="T46" fmla="*/ 125 w 156"/>
                  <a:gd name="T47" fmla="*/ 18 h 74"/>
                  <a:gd name="T48" fmla="*/ 130 w 156"/>
                  <a:gd name="T49" fmla="*/ 18 h 74"/>
                  <a:gd name="T50" fmla="*/ 136 w 156"/>
                  <a:gd name="T51" fmla="*/ 18 h 74"/>
                  <a:gd name="T52" fmla="*/ 140 w 156"/>
                  <a:gd name="T53" fmla="*/ 18 h 74"/>
                  <a:gd name="T54" fmla="*/ 146 w 156"/>
                  <a:gd name="T55" fmla="*/ 18 h 74"/>
                  <a:gd name="T56" fmla="*/ 151 w 156"/>
                  <a:gd name="T57" fmla="*/ 15 h 74"/>
                  <a:gd name="T58" fmla="*/ 155 w 156"/>
                  <a:gd name="T59" fmla="*/ 12 h 74"/>
                  <a:gd name="T60" fmla="*/ 155 w 156"/>
                  <a:gd name="T61" fmla="*/ 18 h 74"/>
                  <a:gd name="T62" fmla="*/ 151 w 156"/>
                  <a:gd name="T63" fmla="*/ 22 h 74"/>
                  <a:gd name="T64" fmla="*/ 146 w 156"/>
                  <a:gd name="T65" fmla="*/ 25 h 74"/>
                  <a:gd name="T66" fmla="*/ 143 w 156"/>
                  <a:gd name="T67" fmla="*/ 27 h 74"/>
                  <a:gd name="T68" fmla="*/ 136 w 156"/>
                  <a:gd name="T69" fmla="*/ 27 h 74"/>
                  <a:gd name="T70" fmla="*/ 133 w 156"/>
                  <a:gd name="T71" fmla="*/ 27 h 74"/>
                  <a:gd name="T72" fmla="*/ 128 w 156"/>
                  <a:gd name="T73" fmla="*/ 27 h 74"/>
                  <a:gd name="T74" fmla="*/ 121 w 156"/>
                  <a:gd name="T75" fmla="*/ 25 h 74"/>
                  <a:gd name="T76" fmla="*/ 115 w 156"/>
                  <a:gd name="T77" fmla="*/ 18 h 74"/>
                  <a:gd name="T78" fmla="*/ 106 w 156"/>
                  <a:gd name="T79" fmla="*/ 15 h 74"/>
                  <a:gd name="T80" fmla="*/ 103 w 156"/>
                  <a:gd name="T81" fmla="*/ 12 h 74"/>
                  <a:gd name="T82" fmla="*/ 97 w 156"/>
                  <a:gd name="T83" fmla="*/ 12 h 74"/>
                  <a:gd name="T84" fmla="*/ 88 w 156"/>
                  <a:gd name="T85" fmla="*/ 12 h 74"/>
                  <a:gd name="T86" fmla="*/ 82 w 156"/>
                  <a:gd name="T87" fmla="*/ 12 h 74"/>
                  <a:gd name="T88" fmla="*/ 79 w 156"/>
                  <a:gd name="T89" fmla="*/ 12 h 74"/>
                  <a:gd name="T90" fmla="*/ 73 w 156"/>
                  <a:gd name="T91" fmla="*/ 12 h 74"/>
                  <a:gd name="T92" fmla="*/ 67 w 156"/>
                  <a:gd name="T93" fmla="*/ 15 h 74"/>
                  <a:gd name="T94" fmla="*/ 64 w 156"/>
                  <a:gd name="T95" fmla="*/ 18 h 74"/>
                  <a:gd name="T96" fmla="*/ 58 w 156"/>
                  <a:gd name="T97" fmla="*/ 22 h 74"/>
                  <a:gd name="T98" fmla="*/ 55 w 156"/>
                  <a:gd name="T99" fmla="*/ 25 h 74"/>
                  <a:gd name="T100" fmla="*/ 52 w 156"/>
                  <a:gd name="T101" fmla="*/ 33 h 74"/>
                  <a:gd name="T102" fmla="*/ 45 w 156"/>
                  <a:gd name="T103" fmla="*/ 43 h 74"/>
                  <a:gd name="T104" fmla="*/ 43 w 156"/>
                  <a:gd name="T105" fmla="*/ 48 h 74"/>
                  <a:gd name="T106" fmla="*/ 37 w 156"/>
                  <a:gd name="T107" fmla="*/ 61 h 74"/>
                  <a:gd name="T108" fmla="*/ 34 w 156"/>
                  <a:gd name="T109" fmla="*/ 67 h 74"/>
                  <a:gd name="T110" fmla="*/ 30 w 156"/>
                  <a:gd name="T111" fmla="*/ 70 h 74"/>
                  <a:gd name="T112" fmla="*/ 27 w 156"/>
                  <a:gd name="T113" fmla="*/ 73 h 74"/>
                  <a:gd name="T114" fmla="*/ 22 w 156"/>
                  <a:gd name="T115" fmla="*/ 73 h 74"/>
                  <a:gd name="T116" fmla="*/ 19 w 156"/>
                  <a:gd name="T117" fmla="*/ 73 h 74"/>
                  <a:gd name="T118" fmla="*/ 15 w 156"/>
                  <a:gd name="T119" fmla="*/ 73 h 74"/>
                  <a:gd name="T120" fmla="*/ 9 w 156"/>
                  <a:gd name="T121" fmla="*/ 70 h 74"/>
                  <a:gd name="T122" fmla="*/ 7 w 156"/>
                  <a:gd name="T123" fmla="*/ 67 h 74"/>
                  <a:gd name="T124" fmla="*/ 0 w 156"/>
                  <a:gd name="T125" fmla="*/ 4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97"/>
              <p:cNvSpPr>
                <a:spLocks/>
              </p:cNvSpPr>
              <p:nvPr/>
            </p:nvSpPr>
            <p:spPr bwMode="ltGray">
              <a:xfrm>
                <a:off x="1343" y="1062"/>
                <a:ext cx="60" cy="81"/>
              </a:xfrm>
              <a:custGeom>
                <a:avLst/>
                <a:gdLst>
                  <a:gd name="T0" fmla="*/ 59 w 60"/>
                  <a:gd name="T1" fmla="*/ 0 h 81"/>
                  <a:gd name="T2" fmla="*/ 0 w 60"/>
                  <a:gd name="T3" fmla="*/ 30 h 81"/>
                  <a:gd name="T4" fmla="*/ 45 w 60"/>
                  <a:gd name="T5" fmla="*/ 80 h 81"/>
                  <a:gd name="T6" fmla="*/ 59 w 60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Rectangle 98"/>
              <p:cNvSpPr>
                <a:spLocks noChangeArrowheads="1"/>
              </p:cNvSpPr>
              <p:nvPr/>
            </p:nvSpPr>
            <p:spPr bwMode="ltGray">
              <a:xfrm>
                <a:off x="2203" y="1137"/>
                <a:ext cx="52" cy="56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Freeform 99"/>
              <p:cNvSpPr>
                <a:spLocks/>
              </p:cNvSpPr>
              <p:nvPr/>
            </p:nvSpPr>
            <p:spPr bwMode="ltGray">
              <a:xfrm>
                <a:off x="1211" y="1224"/>
                <a:ext cx="55" cy="66"/>
              </a:xfrm>
              <a:custGeom>
                <a:avLst/>
                <a:gdLst>
                  <a:gd name="T0" fmla="*/ 30 w 55"/>
                  <a:gd name="T1" fmla="*/ 0 h 66"/>
                  <a:gd name="T2" fmla="*/ 0 w 55"/>
                  <a:gd name="T3" fmla="*/ 18 h 66"/>
                  <a:gd name="T4" fmla="*/ 16 w 55"/>
                  <a:gd name="T5" fmla="*/ 65 h 66"/>
                  <a:gd name="T6" fmla="*/ 54 w 55"/>
                  <a:gd name="T7" fmla="*/ 42 h 66"/>
                  <a:gd name="T8" fmla="*/ 30 w 5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00"/>
              <p:cNvSpPr>
                <a:spLocks/>
              </p:cNvSpPr>
              <p:nvPr/>
            </p:nvSpPr>
            <p:spPr bwMode="ltGray">
              <a:xfrm>
                <a:off x="2902" y="1082"/>
                <a:ext cx="232" cy="116"/>
              </a:xfrm>
              <a:custGeom>
                <a:avLst/>
                <a:gdLst>
                  <a:gd name="T0" fmla="*/ 0 w 232"/>
                  <a:gd name="T1" fmla="*/ 111 h 116"/>
                  <a:gd name="T2" fmla="*/ 9 w 232"/>
                  <a:gd name="T3" fmla="*/ 115 h 116"/>
                  <a:gd name="T4" fmla="*/ 19 w 232"/>
                  <a:gd name="T5" fmla="*/ 115 h 116"/>
                  <a:gd name="T6" fmla="*/ 30 w 232"/>
                  <a:gd name="T7" fmla="*/ 115 h 116"/>
                  <a:gd name="T8" fmla="*/ 40 w 232"/>
                  <a:gd name="T9" fmla="*/ 111 h 116"/>
                  <a:gd name="T10" fmla="*/ 49 w 232"/>
                  <a:gd name="T11" fmla="*/ 108 h 116"/>
                  <a:gd name="T12" fmla="*/ 61 w 232"/>
                  <a:gd name="T13" fmla="*/ 105 h 116"/>
                  <a:gd name="T14" fmla="*/ 64 w 232"/>
                  <a:gd name="T15" fmla="*/ 102 h 116"/>
                  <a:gd name="T16" fmla="*/ 73 w 232"/>
                  <a:gd name="T17" fmla="*/ 93 h 116"/>
                  <a:gd name="T18" fmla="*/ 76 w 232"/>
                  <a:gd name="T19" fmla="*/ 84 h 116"/>
                  <a:gd name="T20" fmla="*/ 82 w 232"/>
                  <a:gd name="T21" fmla="*/ 77 h 116"/>
                  <a:gd name="T22" fmla="*/ 85 w 232"/>
                  <a:gd name="T23" fmla="*/ 72 h 116"/>
                  <a:gd name="T24" fmla="*/ 95 w 232"/>
                  <a:gd name="T25" fmla="*/ 56 h 116"/>
                  <a:gd name="T26" fmla="*/ 110 w 232"/>
                  <a:gd name="T27" fmla="*/ 43 h 116"/>
                  <a:gd name="T28" fmla="*/ 116 w 232"/>
                  <a:gd name="T29" fmla="*/ 38 h 116"/>
                  <a:gd name="T30" fmla="*/ 131 w 232"/>
                  <a:gd name="T31" fmla="*/ 31 h 116"/>
                  <a:gd name="T32" fmla="*/ 146 w 232"/>
                  <a:gd name="T33" fmla="*/ 25 h 116"/>
                  <a:gd name="T34" fmla="*/ 155 w 232"/>
                  <a:gd name="T35" fmla="*/ 22 h 116"/>
                  <a:gd name="T36" fmla="*/ 167 w 232"/>
                  <a:gd name="T37" fmla="*/ 18 h 116"/>
                  <a:gd name="T38" fmla="*/ 176 w 232"/>
                  <a:gd name="T39" fmla="*/ 22 h 116"/>
                  <a:gd name="T40" fmla="*/ 191 w 232"/>
                  <a:gd name="T41" fmla="*/ 25 h 116"/>
                  <a:gd name="T42" fmla="*/ 206 w 232"/>
                  <a:gd name="T43" fmla="*/ 31 h 116"/>
                  <a:gd name="T44" fmla="*/ 216 w 232"/>
                  <a:gd name="T45" fmla="*/ 38 h 116"/>
                  <a:gd name="T46" fmla="*/ 219 w 232"/>
                  <a:gd name="T47" fmla="*/ 46 h 116"/>
                  <a:gd name="T48" fmla="*/ 231 w 232"/>
                  <a:gd name="T49" fmla="*/ 13 h 116"/>
                  <a:gd name="T50" fmla="*/ 222 w 232"/>
                  <a:gd name="T51" fmla="*/ 10 h 116"/>
                  <a:gd name="T52" fmla="*/ 209 w 232"/>
                  <a:gd name="T53" fmla="*/ 3 h 116"/>
                  <a:gd name="T54" fmla="*/ 194 w 232"/>
                  <a:gd name="T55" fmla="*/ 0 h 116"/>
                  <a:gd name="T56" fmla="*/ 182 w 232"/>
                  <a:gd name="T57" fmla="*/ 0 h 116"/>
                  <a:gd name="T58" fmla="*/ 167 w 232"/>
                  <a:gd name="T59" fmla="*/ 0 h 116"/>
                  <a:gd name="T60" fmla="*/ 155 w 232"/>
                  <a:gd name="T61" fmla="*/ 3 h 116"/>
                  <a:gd name="T62" fmla="*/ 143 w 232"/>
                  <a:gd name="T63" fmla="*/ 10 h 116"/>
                  <a:gd name="T64" fmla="*/ 131 w 232"/>
                  <a:gd name="T65" fmla="*/ 13 h 116"/>
                  <a:gd name="T66" fmla="*/ 125 w 232"/>
                  <a:gd name="T67" fmla="*/ 18 h 116"/>
                  <a:gd name="T68" fmla="*/ 113 w 232"/>
                  <a:gd name="T69" fmla="*/ 31 h 116"/>
                  <a:gd name="T70" fmla="*/ 100 w 232"/>
                  <a:gd name="T71" fmla="*/ 43 h 116"/>
                  <a:gd name="T72" fmla="*/ 88 w 232"/>
                  <a:gd name="T73" fmla="*/ 56 h 116"/>
                  <a:gd name="T74" fmla="*/ 80 w 232"/>
                  <a:gd name="T75" fmla="*/ 69 h 116"/>
                  <a:gd name="T76" fmla="*/ 73 w 232"/>
                  <a:gd name="T77" fmla="*/ 74 h 116"/>
                  <a:gd name="T78" fmla="*/ 61 w 232"/>
                  <a:gd name="T79" fmla="*/ 84 h 116"/>
                  <a:gd name="T80" fmla="*/ 52 w 232"/>
                  <a:gd name="T81" fmla="*/ 87 h 116"/>
                  <a:gd name="T82" fmla="*/ 45 w 232"/>
                  <a:gd name="T83" fmla="*/ 90 h 116"/>
                  <a:gd name="T84" fmla="*/ 34 w 232"/>
                  <a:gd name="T85" fmla="*/ 90 h 116"/>
                  <a:gd name="T86" fmla="*/ 25 w 232"/>
                  <a:gd name="T87" fmla="*/ 90 h 116"/>
                  <a:gd name="T88" fmla="*/ 19 w 232"/>
                  <a:gd name="T89" fmla="*/ 87 h 116"/>
                  <a:gd name="T90" fmla="*/ 7 w 232"/>
                  <a:gd name="T91" fmla="*/ 80 h 116"/>
                  <a:gd name="T92" fmla="*/ 0 w 232"/>
                  <a:gd name="T9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01"/>
              <p:cNvSpPr>
                <a:spLocks/>
              </p:cNvSpPr>
              <p:nvPr/>
            </p:nvSpPr>
            <p:spPr bwMode="ltGray">
              <a:xfrm>
                <a:off x="2874" y="1317"/>
                <a:ext cx="56" cy="102"/>
              </a:xfrm>
              <a:custGeom>
                <a:avLst/>
                <a:gdLst>
                  <a:gd name="T0" fmla="*/ 14 w 56"/>
                  <a:gd name="T1" fmla="*/ 0 h 102"/>
                  <a:gd name="T2" fmla="*/ 0 w 56"/>
                  <a:gd name="T3" fmla="*/ 101 h 102"/>
                  <a:gd name="T4" fmla="*/ 55 w 56"/>
                  <a:gd name="T5" fmla="*/ 49 h 102"/>
                  <a:gd name="T6" fmla="*/ 14 w 5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02"/>
              <p:cNvSpPr>
                <a:spLocks/>
              </p:cNvSpPr>
              <p:nvPr/>
            </p:nvSpPr>
            <p:spPr bwMode="ltGray">
              <a:xfrm>
                <a:off x="2682" y="1155"/>
                <a:ext cx="61" cy="81"/>
              </a:xfrm>
              <a:custGeom>
                <a:avLst/>
                <a:gdLst>
                  <a:gd name="T0" fmla="*/ 0 w 61"/>
                  <a:gd name="T1" fmla="*/ 0 h 81"/>
                  <a:gd name="T2" fmla="*/ 60 w 61"/>
                  <a:gd name="T3" fmla="*/ 31 h 81"/>
                  <a:gd name="T4" fmla="*/ 18 w 61"/>
                  <a:gd name="T5" fmla="*/ 80 h 81"/>
                  <a:gd name="T6" fmla="*/ 0 w 6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F3C9F3-BC04-43DF-BECF-ED071B5901FA}" type="datetime1">
              <a:rPr lang="en-US" smtClean="0"/>
              <a:t>5/16/2016</a:t>
            </a:fld>
            <a:endParaRPr lang="en-US"/>
          </a:p>
        </p:txBody>
      </p:sp>
      <p:sp>
        <p:nvSpPr>
          <p:cNvPr id="2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546698" y="4737322"/>
            <a:ext cx="9089874" cy="1101248"/>
          </a:xfrm>
          <a:prstGeom prst="rect">
            <a:avLst/>
          </a:prstGeom>
        </p:spPr>
        <p:txBody>
          <a:bodyPr lIns="45720" tIns="0" rIns="45720" bIns="0"/>
          <a:lstStyle>
            <a:lvl1pPr marL="0" indent="0" algn="ctr">
              <a:buNone/>
              <a:defRPr sz="2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565347" y="1730858"/>
            <a:ext cx="9073208" cy="2868168"/>
          </a:xfrm>
          <a:prstGeom prst="rect">
            <a:avLst/>
          </a:prstGeom>
        </p:spPr>
        <p:txBody>
          <a:bodyPr lIns="45720" tIns="0" rIns="45720">
            <a:noAutofit/>
          </a:bodyPr>
          <a:lstStyle>
            <a:lvl1pPr algn="ctr">
              <a:defRPr sz="4200" b="0"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561237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3CCF0E-557A-4B3F-988B-63466321D5C5}" type="datetime1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09417"/>
            <a:ext cx="10515600" cy="4558022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040"/>
            <a:ext cx="10515598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038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589C38-52EB-418D-9CD5-626E99F74889}" type="datetime1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20362"/>
            <a:ext cx="80264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320675"/>
            <a:ext cx="2032000" cy="5851525"/>
          </a:xfrm>
          <a:prstGeom prst="rect">
            <a:avLst/>
          </a:prstGeo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979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417"/>
            <a:ext cx="10515600" cy="455802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040"/>
            <a:ext cx="10515599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979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0AFDBF-5861-4B02-A573-D8EB564FDE45}" type="datetime1">
              <a:rPr lang="en-US" smtClean="0"/>
              <a:t>5/16/2016</a:t>
            </a:fld>
            <a:endParaRPr lang="en-US"/>
          </a:p>
        </p:txBody>
      </p:sp>
      <p:sp>
        <p:nvSpPr>
          <p:cNvPr id="1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  <a:prstGeom prst="rect">
            <a:avLst/>
          </a:prstGeo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35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0F8966-9D82-4D4A-91E2-46BF4F13F77B}" type="datetime1">
              <a:rPr lang="en-US" smtClean="0"/>
              <a:t>5/16/2016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3375"/>
            <a:ext cx="5181600" cy="45688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3375"/>
            <a:ext cx="5181600" cy="45688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040"/>
            <a:ext cx="10515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7615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0B44C1-C2AE-4920-A290-315656E06A1C}" type="datetime1">
              <a:rPr lang="en-US" smtClean="0"/>
              <a:t>5/16/2016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6584" y="5715000"/>
            <a:ext cx="5157216" cy="45720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84" y="1603375"/>
            <a:ext cx="5157216" cy="40354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22" y="5715000"/>
            <a:ext cx="5157216" cy="45720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41422" y="1603375"/>
            <a:ext cx="5157216" cy="40354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22" y="320040"/>
            <a:ext cx="10512378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718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502AB20-3B43-43F6-A965-F9F947908B14}" type="datetime1">
              <a:rPr lang="en-US" smtClean="0"/>
              <a:t>5/16/2016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47" y="320040"/>
            <a:ext cx="9656064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754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A10EB7-16D0-402A-88DC-9B449126610D}" type="datetime1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2133600"/>
            <a:ext cx="9652000" cy="4038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38200" y="1497416"/>
            <a:ext cx="7863840" cy="602512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63840" cy="1173480"/>
          </a:xfrm>
          <a:prstGeom prst="rect">
            <a:avLst/>
          </a:prstGeo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449F67-1E3F-4893-9247-D97D6D0599EE}" type="datetime1">
              <a:rPr lang="en-US" smtClean="0"/>
              <a:t>5/16/2016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  <a:prstGeom prst="rect">
            <a:avLst/>
          </a:prstGeo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  <a:prstGeom prst="rect">
            <a:avLst/>
          </a:prstGeo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8088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71"/>
          <p:cNvGrpSpPr>
            <a:grpSpLocks/>
          </p:cNvGrpSpPr>
          <p:nvPr/>
        </p:nvGrpSpPr>
        <p:grpSpPr bwMode="auto">
          <a:xfrm>
            <a:off x="-11723" y="12699"/>
            <a:ext cx="12192000" cy="6846888"/>
            <a:chOff x="0" y="0"/>
            <a:chExt cx="5745" cy="4313"/>
          </a:xfrm>
          <a:solidFill>
            <a:schemeClr val="bg2">
              <a:lumMod val="20000"/>
              <a:lumOff val="80000"/>
            </a:schemeClr>
          </a:solidFill>
        </p:grpSpPr>
        <p:grpSp>
          <p:nvGrpSpPr>
            <p:cNvPr id="15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  <a:grpFill/>
          </p:grpSpPr>
          <p:sp>
            <p:nvSpPr>
              <p:cNvPr id="155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>
                  <a:gd name="T0" fmla="*/ 49 w 99"/>
                  <a:gd name="T1" fmla="*/ 304 h 311"/>
                  <a:gd name="T2" fmla="*/ 52 w 99"/>
                  <a:gd name="T3" fmla="*/ 294 h 311"/>
                  <a:gd name="T4" fmla="*/ 55 w 99"/>
                  <a:gd name="T5" fmla="*/ 288 h 311"/>
                  <a:gd name="T6" fmla="*/ 60 w 99"/>
                  <a:gd name="T7" fmla="*/ 272 h 311"/>
                  <a:gd name="T8" fmla="*/ 69 w 99"/>
                  <a:gd name="T9" fmla="*/ 245 h 311"/>
                  <a:gd name="T10" fmla="*/ 72 w 99"/>
                  <a:gd name="T11" fmla="*/ 232 h 311"/>
                  <a:gd name="T12" fmla="*/ 75 w 99"/>
                  <a:gd name="T13" fmla="*/ 213 h 311"/>
                  <a:gd name="T14" fmla="*/ 75 w 99"/>
                  <a:gd name="T15" fmla="*/ 203 h 311"/>
                  <a:gd name="T16" fmla="*/ 75 w 99"/>
                  <a:gd name="T17" fmla="*/ 191 h 311"/>
                  <a:gd name="T18" fmla="*/ 75 w 99"/>
                  <a:gd name="T19" fmla="*/ 181 h 311"/>
                  <a:gd name="T20" fmla="*/ 69 w 99"/>
                  <a:gd name="T21" fmla="*/ 171 h 311"/>
                  <a:gd name="T22" fmla="*/ 64 w 99"/>
                  <a:gd name="T23" fmla="*/ 162 h 311"/>
                  <a:gd name="T24" fmla="*/ 52 w 99"/>
                  <a:gd name="T25" fmla="*/ 148 h 311"/>
                  <a:gd name="T26" fmla="*/ 40 w 99"/>
                  <a:gd name="T27" fmla="*/ 135 h 311"/>
                  <a:gd name="T28" fmla="*/ 23 w 99"/>
                  <a:gd name="T29" fmla="*/ 110 h 311"/>
                  <a:gd name="T30" fmla="*/ 9 w 99"/>
                  <a:gd name="T31" fmla="*/ 94 h 311"/>
                  <a:gd name="T32" fmla="*/ 3 w 99"/>
                  <a:gd name="T33" fmla="*/ 84 h 311"/>
                  <a:gd name="T34" fmla="*/ 0 w 99"/>
                  <a:gd name="T35" fmla="*/ 74 h 311"/>
                  <a:gd name="T36" fmla="*/ 0 w 99"/>
                  <a:gd name="T37" fmla="*/ 58 h 311"/>
                  <a:gd name="T38" fmla="*/ 0 w 99"/>
                  <a:gd name="T39" fmla="*/ 45 h 311"/>
                  <a:gd name="T40" fmla="*/ 0 w 99"/>
                  <a:gd name="T41" fmla="*/ 32 h 311"/>
                  <a:gd name="T42" fmla="*/ 6 w 99"/>
                  <a:gd name="T43" fmla="*/ 16 h 311"/>
                  <a:gd name="T44" fmla="*/ 9 w 99"/>
                  <a:gd name="T45" fmla="*/ 0 h 311"/>
                  <a:gd name="T46" fmla="*/ 29 w 99"/>
                  <a:gd name="T47" fmla="*/ 22 h 311"/>
                  <a:gd name="T48" fmla="*/ 26 w 99"/>
                  <a:gd name="T49" fmla="*/ 32 h 311"/>
                  <a:gd name="T50" fmla="*/ 21 w 99"/>
                  <a:gd name="T51" fmla="*/ 48 h 311"/>
                  <a:gd name="T52" fmla="*/ 17 w 99"/>
                  <a:gd name="T53" fmla="*/ 62 h 311"/>
                  <a:gd name="T54" fmla="*/ 17 w 99"/>
                  <a:gd name="T55" fmla="*/ 74 h 311"/>
                  <a:gd name="T56" fmla="*/ 17 w 99"/>
                  <a:gd name="T57" fmla="*/ 84 h 311"/>
                  <a:gd name="T58" fmla="*/ 23 w 99"/>
                  <a:gd name="T59" fmla="*/ 100 h 311"/>
                  <a:gd name="T60" fmla="*/ 26 w 99"/>
                  <a:gd name="T61" fmla="*/ 110 h 311"/>
                  <a:gd name="T62" fmla="*/ 35 w 99"/>
                  <a:gd name="T63" fmla="*/ 119 h 311"/>
                  <a:gd name="T64" fmla="*/ 43 w 99"/>
                  <a:gd name="T65" fmla="*/ 129 h 311"/>
                  <a:gd name="T66" fmla="*/ 58 w 99"/>
                  <a:gd name="T67" fmla="*/ 142 h 311"/>
                  <a:gd name="T68" fmla="*/ 69 w 99"/>
                  <a:gd name="T69" fmla="*/ 154 h 311"/>
                  <a:gd name="T70" fmla="*/ 75 w 99"/>
                  <a:gd name="T71" fmla="*/ 168 h 311"/>
                  <a:gd name="T72" fmla="*/ 86 w 99"/>
                  <a:gd name="T73" fmla="*/ 187 h 311"/>
                  <a:gd name="T74" fmla="*/ 95 w 99"/>
                  <a:gd name="T75" fmla="*/ 200 h 311"/>
                  <a:gd name="T76" fmla="*/ 95 w 99"/>
                  <a:gd name="T77" fmla="*/ 210 h 311"/>
                  <a:gd name="T78" fmla="*/ 98 w 99"/>
                  <a:gd name="T79" fmla="*/ 226 h 311"/>
                  <a:gd name="T80" fmla="*/ 98 w 99"/>
                  <a:gd name="T81" fmla="*/ 248 h 311"/>
                  <a:gd name="T82" fmla="*/ 95 w 99"/>
                  <a:gd name="T83" fmla="*/ 262 h 311"/>
                  <a:gd name="T84" fmla="*/ 95 w 99"/>
                  <a:gd name="T85" fmla="*/ 278 h 311"/>
                  <a:gd name="T86" fmla="*/ 93 w 99"/>
                  <a:gd name="T87" fmla="*/ 288 h 311"/>
                  <a:gd name="T88" fmla="*/ 89 w 99"/>
                  <a:gd name="T89" fmla="*/ 300 h 311"/>
                  <a:gd name="T90" fmla="*/ 86 w 99"/>
                  <a:gd name="T91" fmla="*/ 310 h 311"/>
                  <a:gd name="T92" fmla="*/ 49 w 99"/>
                  <a:gd name="T93" fmla="*/ 3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>
                  <a:gd name="T0" fmla="*/ 50 w 101"/>
                  <a:gd name="T1" fmla="*/ 305 h 309"/>
                  <a:gd name="T2" fmla="*/ 53 w 101"/>
                  <a:gd name="T3" fmla="*/ 296 h 309"/>
                  <a:gd name="T4" fmla="*/ 56 w 101"/>
                  <a:gd name="T5" fmla="*/ 292 h 309"/>
                  <a:gd name="T6" fmla="*/ 56 w 101"/>
                  <a:gd name="T7" fmla="*/ 286 h 309"/>
                  <a:gd name="T8" fmla="*/ 65 w 101"/>
                  <a:gd name="T9" fmla="*/ 270 h 309"/>
                  <a:gd name="T10" fmla="*/ 71 w 101"/>
                  <a:gd name="T11" fmla="*/ 247 h 309"/>
                  <a:gd name="T12" fmla="*/ 76 w 101"/>
                  <a:gd name="T13" fmla="*/ 231 h 309"/>
                  <a:gd name="T14" fmla="*/ 76 w 101"/>
                  <a:gd name="T15" fmla="*/ 215 h 309"/>
                  <a:gd name="T16" fmla="*/ 80 w 101"/>
                  <a:gd name="T17" fmla="*/ 202 h 309"/>
                  <a:gd name="T18" fmla="*/ 80 w 101"/>
                  <a:gd name="T19" fmla="*/ 188 h 309"/>
                  <a:gd name="T20" fmla="*/ 76 w 101"/>
                  <a:gd name="T21" fmla="*/ 178 h 309"/>
                  <a:gd name="T22" fmla="*/ 73 w 101"/>
                  <a:gd name="T23" fmla="*/ 172 h 309"/>
                  <a:gd name="T24" fmla="*/ 65 w 101"/>
                  <a:gd name="T25" fmla="*/ 159 h 309"/>
                  <a:gd name="T26" fmla="*/ 56 w 101"/>
                  <a:gd name="T27" fmla="*/ 146 h 309"/>
                  <a:gd name="T28" fmla="*/ 44 w 101"/>
                  <a:gd name="T29" fmla="*/ 134 h 309"/>
                  <a:gd name="T30" fmla="*/ 24 w 101"/>
                  <a:gd name="T31" fmla="*/ 110 h 309"/>
                  <a:gd name="T32" fmla="*/ 12 w 101"/>
                  <a:gd name="T33" fmla="*/ 91 h 309"/>
                  <a:gd name="T34" fmla="*/ 6 w 101"/>
                  <a:gd name="T35" fmla="*/ 81 h 309"/>
                  <a:gd name="T36" fmla="*/ 3 w 101"/>
                  <a:gd name="T37" fmla="*/ 72 h 309"/>
                  <a:gd name="T38" fmla="*/ 0 w 101"/>
                  <a:gd name="T39" fmla="*/ 56 h 309"/>
                  <a:gd name="T40" fmla="*/ 0 w 101"/>
                  <a:gd name="T41" fmla="*/ 43 h 309"/>
                  <a:gd name="T42" fmla="*/ 3 w 101"/>
                  <a:gd name="T43" fmla="*/ 32 h 309"/>
                  <a:gd name="T44" fmla="*/ 6 w 101"/>
                  <a:gd name="T45" fmla="*/ 13 h 309"/>
                  <a:gd name="T46" fmla="*/ 12 w 101"/>
                  <a:gd name="T47" fmla="*/ 0 h 309"/>
                  <a:gd name="T48" fmla="*/ 29 w 101"/>
                  <a:gd name="T49" fmla="*/ 20 h 309"/>
                  <a:gd name="T50" fmla="*/ 27 w 101"/>
                  <a:gd name="T51" fmla="*/ 29 h 309"/>
                  <a:gd name="T52" fmla="*/ 24 w 101"/>
                  <a:gd name="T53" fmla="*/ 46 h 309"/>
                  <a:gd name="T54" fmla="*/ 21 w 101"/>
                  <a:gd name="T55" fmla="*/ 59 h 309"/>
                  <a:gd name="T56" fmla="*/ 21 w 101"/>
                  <a:gd name="T57" fmla="*/ 72 h 309"/>
                  <a:gd name="T58" fmla="*/ 21 w 101"/>
                  <a:gd name="T59" fmla="*/ 85 h 309"/>
                  <a:gd name="T60" fmla="*/ 27 w 101"/>
                  <a:gd name="T61" fmla="*/ 97 h 309"/>
                  <a:gd name="T62" fmla="*/ 29 w 101"/>
                  <a:gd name="T63" fmla="*/ 110 h 309"/>
                  <a:gd name="T64" fmla="*/ 36 w 101"/>
                  <a:gd name="T65" fmla="*/ 118 h 309"/>
                  <a:gd name="T66" fmla="*/ 47 w 101"/>
                  <a:gd name="T67" fmla="*/ 127 h 309"/>
                  <a:gd name="T68" fmla="*/ 61 w 101"/>
                  <a:gd name="T69" fmla="*/ 140 h 309"/>
                  <a:gd name="T70" fmla="*/ 71 w 101"/>
                  <a:gd name="T71" fmla="*/ 153 h 309"/>
                  <a:gd name="T72" fmla="*/ 80 w 101"/>
                  <a:gd name="T73" fmla="*/ 166 h 309"/>
                  <a:gd name="T74" fmla="*/ 88 w 101"/>
                  <a:gd name="T75" fmla="*/ 185 h 309"/>
                  <a:gd name="T76" fmla="*/ 97 w 101"/>
                  <a:gd name="T77" fmla="*/ 199 h 309"/>
                  <a:gd name="T78" fmla="*/ 100 w 101"/>
                  <a:gd name="T79" fmla="*/ 208 h 309"/>
                  <a:gd name="T80" fmla="*/ 100 w 101"/>
                  <a:gd name="T81" fmla="*/ 227 h 309"/>
                  <a:gd name="T82" fmla="*/ 100 w 101"/>
                  <a:gd name="T83" fmla="*/ 247 h 309"/>
                  <a:gd name="T84" fmla="*/ 100 w 101"/>
                  <a:gd name="T85" fmla="*/ 259 h 309"/>
                  <a:gd name="T86" fmla="*/ 97 w 101"/>
                  <a:gd name="T87" fmla="*/ 276 h 309"/>
                  <a:gd name="T88" fmla="*/ 94 w 101"/>
                  <a:gd name="T89" fmla="*/ 286 h 309"/>
                  <a:gd name="T90" fmla="*/ 94 w 101"/>
                  <a:gd name="T91" fmla="*/ 299 h 309"/>
                  <a:gd name="T92" fmla="*/ 88 w 101"/>
                  <a:gd name="T93" fmla="*/ 308 h 309"/>
                  <a:gd name="T94" fmla="*/ 50 w 101"/>
                  <a:gd name="T95" fmla="*/ 3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>
                  <a:gd name="T0" fmla="*/ 49 w 103"/>
                  <a:gd name="T1" fmla="*/ 305 h 312"/>
                  <a:gd name="T2" fmla="*/ 56 w 103"/>
                  <a:gd name="T3" fmla="*/ 295 h 312"/>
                  <a:gd name="T4" fmla="*/ 56 w 103"/>
                  <a:gd name="T5" fmla="*/ 292 h 312"/>
                  <a:gd name="T6" fmla="*/ 58 w 103"/>
                  <a:gd name="T7" fmla="*/ 286 h 312"/>
                  <a:gd name="T8" fmla="*/ 64 w 103"/>
                  <a:gd name="T9" fmla="*/ 269 h 312"/>
                  <a:gd name="T10" fmla="*/ 70 w 103"/>
                  <a:gd name="T11" fmla="*/ 246 h 312"/>
                  <a:gd name="T12" fmla="*/ 76 w 103"/>
                  <a:gd name="T13" fmla="*/ 234 h 312"/>
                  <a:gd name="T14" fmla="*/ 78 w 103"/>
                  <a:gd name="T15" fmla="*/ 214 h 312"/>
                  <a:gd name="T16" fmla="*/ 78 w 103"/>
                  <a:gd name="T17" fmla="*/ 202 h 312"/>
                  <a:gd name="T18" fmla="*/ 78 w 103"/>
                  <a:gd name="T19" fmla="*/ 191 h 312"/>
                  <a:gd name="T20" fmla="*/ 76 w 103"/>
                  <a:gd name="T21" fmla="*/ 178 h 312"/>
                  <a:gd name="T22" fmla="*/ 73 w 103"/>
                  <a:gd name="T23" fmla="*/ 172 h 312"/>
                  <a:gd name="T24" fmla="*/ 64 w 103"/>
                  <a:gd name="T25" fmla="*/ 159 h 312"/>
                  <a:gd name="T26" fmla="*/ 56 w 103"/>
                  <a:gd name="T27" fmla="*/ 146 h 312"/>
                  <a:gd name="T28" fmla="*/ 44 w 103"/>
                  <a:gd name="T29" fmla="*/ 133 h 312"/>
                  <a:gd name="T30" fmla="*/ 23 w 103"/>
                  <a:gd name="T31" fmla="*/ 110 h 312"/>
                  <a:gd name="T32" fmla="*/ 12 w 103"/>
                  <a:gd name="T33" fmla="*/ 94 h 312"/>
                  <a:gd name="T34" fmla="*/ 5 w 103"/>
                  <a:gd name="T35" fmla="*/ 81 h 312"/>
                  <a:gd name="T36" fmla="*/ 3 w 103"/>
                  <a:gd name="T37" fmla="*/ 72 h 312"/>
                  <a:gd name="T38" fmla="*/ 0 w 103"/>
                  <a:gd name="T39" fmla="*/ 56 h 312"/>
                  <a:gd name="T40" fmla="*/ 0 w 103"/>
                  <a:gd name="T41" fmla="*/ 43 h 312"/>
                  <a:gd name="T42" fmla="*/ 3 w 103"/>
                  <a:gd name="T43" fmla="*/ 32 h 312"/>
                  <a:gd name="T44" fmla="*/ 5 w 103"/>
                  <a:gd name="T45" fmla="*/ 16 h 312"/>
                  <a:gd name="T46" fmla="*/ 12 w 103"/>
                  <a:gd name="T47" fmla="*/ 0 h 312"/>
                  <a:gd name="T48" fmla="*/ 32 w 103"/>
                  <a:gd name="T49" fmla="*/ 19 h 312"/>
                  <a:gd name="T50" fmla="*/ 26 w 103"/>
                  <a:gd name="T51" fmla="*/ 32 h 312"/>
                  <a:gd name="T52" fmla="*/ 23 w 103"/>
                  <a:gd name="T53" fmla="*/ 46 h 312"/>
                  <a:gd name="T54" fmla="*/ 20 w 103"/>
                  <a:gd name="T55" fmla="*/ 59 h 312"/>
                  <a:gd name="T56" fmla="*/ 20 w 103"/>
                  <a:gd name="T57" fmla="*/ 72 h 312"/>
                  <a:gd name="T58" fmla="*/ 20 w 103"/>
                  <a:gd name="T59" fmla="*/ 84 h 312"/>
                  <a:gd name="T60" fmla="*/ 26 w 103"/>
                  <a:gd name="T61" fmla="*/ 100 h 312"/>
                  <a:gd name="T62" fmla="*/ 29 w 103"/>
                  <a:gd name="T63" fmla="*/ 110 h 312"/>
                  <a:gd name="T64" fmla="*/ 35 w 103"/>
                  <a:gd name="T65" fmla="*/ 121 h 312"/>
                  <a:gd name="T66" fmla="*/ 46 w 103"/>
                  <a:gd name="T67" fmla="*/ 127 h 312"/>
                  <a:gd name="T68" fmla="*/ 61 w 103"/>
                  <a:gd name="T69" fmla="*/ 143 h 312"/>
                  <a:gd name="T70" fmla="*/ 73 w 103"/>
                  <a:gd name="T71" fmla="*/ 156 h 312"/>
                  <a:gd name="T72" fmla="*/ 78 w 103"/>
                  <a:gd name="T73" fmla="*/ 165 h 312"/>
                  <a:gd name="T74" fmla="*/ 90 w 103"/>
                  <a:gd name="T75" fmla="*/ 185 h 312"/>
                  <a:gd name="T76" fmla="*/ 96 w 103"/>
                  <a:gd name="T77" fmla="*/ 198 h 312"/>
                  <a:gd name="T78" fmla="*/ 99 w 103"/>
                  <a:gd name="T79" fmla="*/ 208 h 312"/>
                  <a:gd name="T80" fmla="*/ 102 w 103"/>
                  <a:gd name="T81" fmla="*/ 227 h 312"/>
                  <a:gd name="T82" fmla="*/ 102 w 103"/>
                  <a:gd name="T83" fmla="*/ 246 h 312"/>
                  <a:gd name="T84" fmla="*/ 99 w 103"/>
                  <a:gd name="T85" fmla="*/ 259 h 312"/>
                  <a:gd name="T86" fmla="*/ 99 w 103"/>
                  <a:gd name="T87" fmla="*/ 276 h 312"/>
                  <a:gd name="T88" fmla="*/ 96 w 103"/>
                  <a:gd name="T89" fmla="*/ 289 h 312"/>
                  <a:gd name="T90" fmla="*/ 93 w 103"/>
                  <a:gd name="T91" fmla="*/ 302 h 312"/>
                  <a:gd name="T92" fmla="*/ 87 w 103"/>
                  <a:gd name="T93" fmla="*/ 311 h 312"/>
                  <a:gd name="T94" fmla="*/ 49 w 103"/>
                  <a:gd name="T95" fmla="*/ 3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>
                  <a:gd name="T0" fmla="*/ 0 w 229"/>
                  <a:gd name="T1" fmla="*/ 110 h 114"/>
                  <a:gd name="T2" fmla="*/ 6 w 229"/>
                  <a:gd name="T3" fmla="*/ 113 h 114"/>
                  <a:gd name="T4" fmla="*/ 18 w 229"/>
                  <a:gd name="T5" fmla="*/ 113 h 114"/>
                  <a:gd name="T6" fmla="*/ 28 w 229"/>
                  <a:gd name="T7" fmla="*/ 113 h 114"/>
                  <a:gd name="T8" fmla="*/ 36 w 229"/>
                  <a:gd name="T9" fmla="*/ 110 h 114"/>
                  <a:gd name="T10" fmla="*/ 48 w 229"/>
                  <a:gd name="T11" fmla="*/ 107 h 114"/>
                  <a:gd name="T12" fmla="*/ 58 w 229"/>
                  <a:gd name="T13" fmla="*/ 103 h 114"/>
                  <a:gd name="T14" fmla="*/ 64 w 229"/>
                  <a:gd name="T15" fmla="*/ 101 h 114"/>
                  <a:gd name="T16" fmla="*/ 69 w 229"/>
                  <a:gd name="T17" fmla="*/ 92 h 114"/>
                  <a:gd name="T18" fmla="*/ 76 w 229"/>
                  <a:gd name="T19" fmla="*/ 82 h 114"/>
                  <a:gd name="T20" fmla="*/ 79 w 229"/>
                  <a:gd name="T21" fmla="*/ 77 h 114"/>
                  <a:gd name="T22" fmla="*/ 82 w 229"/>
                  <a:gd name="T23" fmla="*/ 70 h 114"/>
                  <a:gd name="T24" fmla="*/ 94 w 229"/>
                  <a:gd name="T25" fmla="*/ 55 h 114"/>
                  <a:gd name="T26" fmla="*/ 106 w 229"/>
                  <a:gd name="T27" fmla="*/ 39 h 114"/>
                  <a:gd name="T28" fmla="*/ 115 w 229"/>
                  <a:gd name="T29" fmla="*/ 36 h 114"/>
                  <a:gd name="T30" fmla="*/ 130 w 229"/>
                  <a:gd name="T31" fmla="*/ 31 h 114"/>
                  <a:gd name="T32" fmla="*/ 143 w 229"/>
                  <a:gd name="T33" fmla="*/ 24 h 114"/>
                  <a:gd name="T34" fmla="*/ 155 w 229"/>
                  <a:gd name="T35" fmla="*/ 21 h 114"/>
                  <a:gd name="T36" fmla="*/ 164 w 229"/>
                  <a:gd name="T37" fmla="*/ 18 h 114"/>
                  <a:gd name="T38" fmla="*/ 176 w 229"/>
                  <a:gd name="T39" fmla="*/ 21 h 114"/>
                  <a:gd name="T40" fmla="*/ 191 w 229"/>
                  <a:gd name="T41" fmla="*/ 24 h 114"/>
                  <a:gd name="T42" fmla="*/ 206 w 229"/>
                  <a:gd name="T43" fmla="*/ 31 h 114"/>
                  <a:gd name="T44" fmla="*/ 213 w 229"/>
                  <a:gd name="T45" fmla="*/ 36 h 114"/>
                  <a:gd name="T46" fmla="*/ 219 w 229"/>
                  <a:gd name="T47" fmla="*/ 42 h 114"/>
                  <a:gd name="T48" fmla="*/ 228 w 229"/>
                  <a:gd name="T49" fmla="*/ 11 h 114"/>
                  <a:gd name="T50" fmla="*/ 221 w 229"/>
                  <a:gd name="T51" fmla="*/ 9 h 114"/>
                  <a:gd name="T52" fmla="*/ 206 w 229"/>
                  <a:gd name="T53" fmla="*/ 3 h 114"/>
                  <a:gd name="T54" fmla="*/ 195 w 229"/>
                  <a:gd name="T55" fmla="*/ 0 h 114"/>
                  <a:gd name="T56" fmla="*/ 180 w 229"/>
                  <a:gd name="T57" fmla="*/ 0 h 114"/>
                  <a:gd name="T58" fmla="*/ 167 w 229"/>
                  <a:gd name="T59" fmla="*/ 0 h 114"/>
                  <a:gd name="T60" fmla="*/ 155 w 229"/>
                  <a:gd name="T61" fmla="*/ 3 h 114"/>
                  <a:gd name="T62" fmla="*/ 140 w 229"/>
                  <a:gd name="T63" fmla="*/ 9 h 114"/>
                  <a:gd name="T64" fmla="*/ 127 w 229"/>
                  <a:gd name="T65" fmla="*/ 15 h 114"/>
                  <a:gd name="T66" fmla="*/ 124 w 229"/>
                  <a:gd name="T67" fmla="*/ 18 h 114"/>
                  <a:gd name="T68" fmla="*/ 109 w 229"/>
                  <a:gd name="T69" fmla="*/ 31 h 114"/>
                  <a:gd name="T70" fmla="*/ 97 w 229"/>
                  <a:gd name="T71" fmla="*/ 42 h 114"/>
                  <a:gd name="T72" fmla="*/ 88 w 229"/>
                  <a:gd name="T73" fmla="*/ 55 h 114"/>
                  <a:gd name="T74" fmla="*/ 76 w 229"/>
                  <a:gd name="T75" fmla="*/ 67 h 114"/>
                  <a:gd name="T76" fmla="*/ 69 w 229"/>
                  <a:gd name="T77" fmla="*/ 73 h 114"/>
                  <a:gd name="T78" fmla="*/ 61 w 229"/>
                  <a:gd name="T79" fmla="*/ 82 h 114"/>
                  <a:gd name="T80" fmla="*/ 51 w 229"/>
                  <a:gd name="T81" fmla="*/ 85 h 114"/>
                  <a:gd name="T82" fmla="*/ 43 w 229"/>
                  <a:gd name="T83" fmla="*/ 88 h 114"/>
                  <a:gd name="T84" fmla="*/ 30 w 229"/>
                  <a:gd name="T85" fmla="*/ 88 h 114"/>
                  <a:gd name="T86" fmla="*/ 24 w 229"/>
                  <a:gd name="T87" fmla="*/ 88 h 114"/>
                  <a:gd name="T88" fmla="*/ 18 w 229"/>
                  <a:gd name="T89" fmla="*/ 85 h 114"/>
                  <a:gd name="T90" fmla="*/ 6 w 229"/>
                  <a:gd name="T91" fmla="*/ 79 h 114"/>
                  <a:gd name="T92" fmla="*/ 0 w 229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>
                  <a:gd name="T0" fmla="*/ 0 w 233"/>
                  <a:gd name="T1" fmla="*/ 115 h 119"/>
                  <a:gd name="T2" fmla="*/ 7 w 233"/>
                  <a:gd name="T3" fmla="*/ 118 h 119"/>
                  <a:gd name="T4" fmla="*/ 19 w 233"/>
                  <a:gd name="T5" fmla="*/ 118 h 119"/>
                  <a:gd name="T6" fmla="*/ 28 w 233"/>
                  <a:gd name="T7" fmla="*/ 118 h 119"/>
                  <a:gd name="T8" fmla="*/ 40 w 233"/>
                  <a:gd name="T9" fmla="*/ 118 h 119"/>
                  <a:gd name="T10" fmla="*/ 49 w 233"/>
                  <a:gd name="T11" fmla="*/ 111 h 119"/>
                  <a:gd name="T12" fmla="*/ 58 w 233"/>
                  <a:gd name="T13" fmla="*/ 108 h 119"/>
                  <a:gd name="T14" fmla="*/ 65 w 233"/>
                  <a:gd name="T15" fmla="*/ 105 h 119"/>
                  <a:gd name="T16" fmla="*/ 73 w 233"/>
                  <a:gd name="T17" fmla="*/ 95 h 119"/>
                  <a:gd name="T18" fmla="*/ 76 w 233"/>
                  <a:gd name="T19" fmla="*/ 86 h 119"/>
                  <a:gd name="T20" fmla="*/ 83 w 233"/>
                  <a:gd name="T21" fmla="*/ 79 h 119"/>
                  <a:gd name="T22" fmla="*/ 86 w 233"/>
                  <a:gd name="T23" fmla="*/ 73 h 119"/>
                  <a:gd name="T24" fmla="*/ 95 w 233"/>
                  <a:gd name="T25" fmla="*/ 58 h 119"/>
                  <a:gd name="T26" fmla="*/ 110 w 233"/>
                  <a:gd name="T27" fmla="*/ 45 h 119"/>
                  <a:gd name="T28" fmla="*/ 116 w 233"/>
                  <a:gd name="T29" fmla="*/ 39 h 119"/>
                  <a:gd name="T30" fmla="*/ 131 w 233"/>
                  <a:gd name="T31" fmla="*/ 32 h 119"/>
                  <a:gd name="T32" fmla="*/ 146 w 233"/>
                  <a:gd name="T33" fmla="*/ 26 h 119"/>
                  <a:gd name="T34" fmla="*/ 156 w 233"/>
                  <a:gd name="T35" fmla="*/ 23 h 119"/>
                  <a:gd name="T36" fmla="*/ 164 w 233"/>
                  <a:gd name="T37" fmla="*/ 23 h 119"/>
                  <a:gd name="T38" fmla="*/ 177 w 233"/>
                  <a:gd name="T39" fmla="*/ 23 h 119"/>
                  <a:gd name="T40" fmla="*/ 192 w 233"/>
                  <a:gd name="T41" fmla="*/ 26 h 119"/>
                  <a:gd name="T42" fmla="*/ 207 w 233"/>
                  <a:gd name="T43" fmla="*/ 32 h 119"/>
                  <a:gd name="T44" fmla="*/ 217 w 233"/>
                  <a:gd name="T45" fmla="*/ 42 h 119"/>
                  <a:gd name="T46" fmla="*/ 220 w 233"/>
                  <a:gd name="T47" fmla="*/ 48 h 119"/>
                  <a:gd name="T48" fmla="*/ 232 w 233"/>
                  <a:gd name="T49" fmla="*/ 16 h 119"/>
                  <a:gd name="T50" fmla="*/ 222 w 233"/>
                  <a:gd name="T51" fmla="*/ 10 h 119"/>
                  <a:gd name="T52" fmla="*/ 210 w 233"/>
                  <a:gd name="T53" fmla="*/ 4 h 119"/>
                  <a:gd name="T54" fmla="*/ 195 w 233"/>
                  <a:gd name="T55" fmla="*/ 4 h 119"/>
                  <a:gd name="T56" fmla="*/ 183 w 233"/>
                  <a:gd name="T57" fmla="*/ 0 h 119"/>
                  <a:gd name="T58" fmla="*/ 167 w 233"/>
                  <a:gd name="T59" fmla="*/ 0 h 119"/>
                  <a:gd name="T60" fmla="*/ 156 w 233"/>
                  <a:gd name="T61" fmla="*/ 4 h 119"/>
                  <a:gd name="T62" fmla="*/ 141 w 233"/>
                  <a:gd name="T63" fmla="*/ 10 h 119"/>
                  <a:gd name="T64" fmla="*/ 131 w 233"/>
                  <a:gd name="T65" fmla="*/ 16 h 119"/>
                  <a:gd name="T66" fmla="*/ 126 w 233"/>
                  <a:gd name="T67" fmla="*/ 20 h 119"/>
                  <a:gd name="T68" fmla="*/ 110 w 233"/>
                  <a:gd name="T69" fmla="*/ 32 h 119"/>
                  <a:gd name="T70" fmla="*/ 101 w 233"/>
                  <a:gd name="T71" fmla="*/ 45 h 119"/>
                  <a:gd name="T72" fmla="*/ 88 w 233"/>
                  <a:gd name="T73" fmla="*/ 58 h 119"/>
                  <a:gd name="T74" fmla="*/ 80 w 233"/>
                  <a:gd name="T75" fmla="*/ 70 h 119"/>
                  <a:gd name="T76" fmla="*/ 73 w 233"/>
                  <a:gd name="T77" fmla="*/ 79 h 119"/>
                  <a:gd name="T78" fmla="*/ 61 w 233"/>
                  <a:gd name="T79" fmla="*/ 86 h 119"/>
                  <a:gd name="T80" fmla="*/ 52 w 233"/>
                  <a:gd name="T81" fmla="*/ 89 h 119"/>
                  <a:gd name="T82" fmla="*/ 43 w 233"/>
                  <a:gd name="T83" fmla="*/ 92 h 119"/>
                  <a:gd name="T84" fmla="*/ 34 w 233"/>
                  <a:gd name="T85" fmla="*/ 92 h 119"/>
                  <a:gd name="T86" fmla="*/ 25 w 233"/>
                  <a:gd name="T87" fmla="*/ 92 h 119"/>
                  <a:gd name="T88" fmla="*/ 19 w 233"/>
                  <a:gd name="T89" fmla="*/ 89 h 119"/>
                  <a:gd name="T90" fmla="*/ 7 w 233"/>
                  <a:gd name="T91" fmla="*/ 83 h 119"/>
                  <a:gd name="T92" fmla="*/ 0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>
                  <a:gd name="T0" fmla="*/ 0 w 232"/>
                  <a:gd name="T1" fmla="*/ 111 h 116"/>
                  <a:gd name="T2" fmla="*/ 9 w 232"/>
                  <a:gd name="T3" fmla="*/ 115 h 116"/>
                  <a:gd name="T4" fmla="*/ 19 w 232"/>
                  <a:gd name="T5" fmla="*/ 115 h 116"/>
                  <a:gd name="T6" fmla="*/ 30 w 232"/>
                  <a:gd name="T7" fmla="*/ 115 h 116"/>
                  <a:gd name="T8" fmla="*/ 40 w 232"/>
                  <a:gd name="T9" fmla="*/ 111 h 116"/>
                  <a:gd name="T10" fmla="*/ 49 w 232"/>
                  <a:gd name="T11" fmla="*/ 108 h 116"/>
                  <a:gd name="T12" fmla="*/ 61 w 232"/>
                  <a:gd name="T13" fmla="*/ 105 h 116"/>
                  <a:gd name="T14" fmla="*/ 64 w 232"/>
                  <a:gd name="T15" fmla="*/ 102 h 116"/>
                  <a:gd name="T16" fmla="*/ 73 w 232"/>
                  <a:gd name="T17" fmla="*/ 93 h 116"/>
                  <a:gd name="T18" fmla="*/ 76 w 232"/>
                  <a:gd name="T19" fmla="*/ 84 h 116"/>
                  <a:gd name="T20" fmla="*/ 82 w 232"/>
                  <a:gd name="T21" fmla="*/ 77 h 116"/>
                  <a:gd name="T22" fmla="*/ 85 w 232"/>
                  <a:gd name="T23" fmla="*/ 72 h 116"/>
                  <a:gd name="T24" fmla="*/ 95 w 232"/>
                  <a:gd name="T25" fmla="*/ 56 h 116"/>
                  <a:gd name="T26" fmla="*/ 110 w 232"/>
                  <a:gd name="T27" fmla="*/ 43 h 116"/>
                  <a:gd name="T28" fmla="*/ 116 w 232"/>
                  <a:gd name="T29" fmla="*/ 38 h 116"/>
                  <a:gd name="T30" fmla="*/ 131 w 232"/>
                  <a:gd name="T31" fmla="*/ 31 h 116"/>
                  <a:gd name="T32" fmla="*/ 146 w 232"/>
                  <a:gd name="T33" fmla="*/ 25 h 116"/>
                  <a:gd name="T34" fmla="*/ 155 w 232"/>
                  <a:gd name="T35" fmla="*/ 22 h 116"/>
                  <a:gd name="T36" fmla="*/ 167 w 232"/>
                  <a:gd name="T37" fmla="*/ 18 h 116"/>
                  <a:gd name="T38" fmla="*/ 176 w 232"/>
                  <a:gd name="T39" fmla="*/ 22 h 116"/>
                  <a:gd name="T40" fmla="*/ 191 w 232"/>
                  <a:gd name="T41" fmla="*/ 25 h 116"/>
                  <a:gd name="T42" fmla="*/ 206 w 232"/>
                  <a:gd name="T43" fmla="*/ 31 h 116"/>
                  <a:gd name="T44" fmla="*/ 216 w 232"/>
                  <a:gd name="T45" fmla="*/ 38 h 116"/>
                  <a:gd name="T46" fmla="*/ 219 w 232"/>
                  <a:gd name="T47" fmla="*/ 46 h 116"/>
                  <a:gd name="T48" fmla="*/ 231 w 232"/>
                  <a:gd name="T49" fmla="*/ 13 h 116"/>
                  <a:gd name="T50" fmla="*/ 222 w 232"/>
                  <a:gd name="T51" fmla="*/ 10 h 116"/>
                  <a:gd name="T52" fmla="*/ 209 w 232"/>
                  <a:gd name="T53" fmla="*/ 3 h 116"/>
                  <a:gd name="T54" fmla="*/ 194 w 232"/>
                  <a:gd name="T55" fmla="*/ 0 h 116"/>
                  <a:gd name="T56" fmla="*/ 182 w 232"/>
                  <a:gd name="T57" fmla="*/ 0 h 116"/>
                  <a:gd name="T58" fmla="*/ 167 w 232"/>
                  <a:gd name="T59" fmla="*/ 0 h 116"/>
                  <a:gd name="T60" fmla="*/ 155 w 232"/>
                  <a:gd name="T61" fmla="*/ 3 h 116"/>
                  <a:gd name="T62" fmla="*/ 143 w 232"/>
                  <a:gd name="T63" fmla="*/ 10 h 116"/>
                  <a:gd name="T64" fmla="*/ 131 w 232"/>
                  <a:gd name="T65" fmla="*/ 13 h 116"/>
                  <a:gd name="T66" fmla="*/ 125 w 232"/>
                  <a:gd name="T67" fmla="*/ 18 h 116"/>
                  <a:gd name="T68" fmla="*/ 113 w 232"/>
                  <a:gd name="T69" fmla="*/ 31 h 116"/>
                  <a:gd name="T70" fmla="*/ 100 w 232"/>
                  <a:gd name="T71" fmla="*/ 43 h 116"/>
                  <a:gd name="T72" fmla="*/ 88 w 232"/>
                  <a:gd name="T73" fmla="*/ 56 h 116"/>
                  <a:gd name="T74" fmla="*/ 80 w 232"/>
                  <a:gd name="T75" fmla="*/ 69 h 116"/>
                  <a:gd name="T76" fmla="*/ 73 w 232"/>
                  <a:gd name="T77" fmla="*/ 74 h 116"/>
                  <a:gd name="T78" fmla="*/ 61 w 232"/>
                  <a:gd name="T79" fmla="*/ 84 h 116"/>
                  <a:gd name="T80" fmla="*/ 52 w 232"/>
                  <a:gd name="T81" fmla="*/ 87 h 116"/>
                  <a:gd name="T82" fmla="*/ 45 w 232"/>
                  <a:gd name="T83" fmla="*/ 90 h 116"/>
                  <a:gd name="T84" fmla="*/ 34 w 232"/>
                  <a:gd name="T85" fmla="*/ 90 h 116"/>
                  <a:gd name="T86" fmla="*/ 25 w 232"/>
                  <a:gd name="T87" fmla="*/ 90 h 116"/>
                  <a:gd name="T88" fmla="*/ 19 w 232"/>
                  <a:gd name="T89" fmla="*/ 87 h 116"/>
                  <a:gd name="T90" fmla="*/ 7 w 232"/>
                  <a:gd name="T91" fmla="*/ 80 h 116"/>
                  <a:gd name="T92" fmla="*/ 0 w 232"/>
                  <a:gd name="T9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>
                  <a:gd name="T0" fmla="*/ 232 w 233"/>
                  <a:gd name="T1" fmla="*/ 115 h 119"/>
                  <a:gd name="T2" fmla="*/ 222 w 233"/>
                  <a:gd name="T3" fmla="*/ 115 h 119"/>
                  <a:gd name="T4" fmla="*/ 214 w 233"/>
                  <a:gd name="T5" fmla="*/ 118 h 119"/>
                  <a:gd name="T6" fmla="*/ 201 w 233"/>
                  <a:gd name="T7" fmla="*/ 118 h 119"/>
                  <a:gd name="T8" fmla="*/ 192 w 233"/>
                  <a:gd name="T9" fmla="*/ 115 h 119"/>
                  <a:gd name="T10" fmla="*/ 183 w 233"/>
                  <a:gd name="T11" fmla="*/ 112 h 119"/>
                  <a:gd name="T12" fmla="*/ 171 w 233"/>
                  <a:gd name="T13" fmla="*/ 106 h 119"/>
                  <a:gd name="T14" fmla="*/ 164 w 233"/>
                  <a:gd name="T15" fmla="*/ 102 h 119"/>
                  <a:gd name="T16" fmla="*/ 158 w 233"/>
                  <a:gd name="T17" fmla="*/ 94 h 119"/>
                  <a:gd name="T18" fmla="*/ 153 w 233"/>
                  <a:gd name="T19" fmla="*/ 84 h 119"/>
                  <a:gd name="T20" fmla="*/ 149 w 233"/>
                  <a:gd name="T21" fmla="*/ 78 h 119"/>
                  <a:gd name="T22" fmla="*/ 146 w 233"/>
                  <a:gd name="T23" fmla="*/ 71 h 119"/>
                  <a:gd name="T24" fmla="*/ 134 w 233"/>
                  <a:gd name="T25" fmla="*/ 59 h 119"/>
                  <a:gd name="T26" fmla="*/ 122 w 233"/>
                  <a:gd name="T27" fmla="*/ 44 h 119"/>
                  <a:gd name="T28" fmla="*/ 113 w 233"/>
                  <a:gd name="T29" fmla="*/ 37 h 119"/>
                  <a:gd name="T30" fmla="*/ 97 w 233"/>
                  <a:gd name="T31" fmla="*/ 31 h 119"/>
                  <a:gd name="T32" fmla="*/ 85 w 233"/>
                  <a:gd name="T33" fmla="*/ 28 h 119"/>
                  <a:gd name="T34" fmla="*/ 73 w 233"/>
                  <a:gd name="T35" fmla="*/ 24 h 119"/>
                  <a:gd name="T36" fmla="*/ 64 w 233"/>
                  <a:gd name="T37" fmla="*/ 21 h 119"/>
                  <a:gd name="T38" fmla="*/ 52 w 233"/>
                  <a:gd name="T39" fmla="*/ 24 h 119"/>
                  <a:gd name="T40" fmla="*/ 39 w 233"/>
                  <a:gd name="T41" fmla="*/ 28 h 119"/>
                  <a:gd name="T42" fmla="*/ 24 w 233"/>
                  <a:gd name="T43" fmla="*/ 31 h 119"/>
                  <a:gd name="T44" fmla="*/ 15 w 233"/>
                  <a:gd name="T45" fmla="*/ 40 h 119"/>
                  <a:gd name="T46" fmla="*/ 9 w 233"/>
                  <a:gd name="T47" fmla="*/ 47 h 119"/>
                  <a:gd name="T48" fmla="*/ 0 w 233"/>
                  <a:gd name="T49" fmla="*/ 16 h 119"/>
                  <a:gd name="T50" fmla="*/ 6 w 233"/>
                  <a:gd name="T51" fmla="*/ 9 h 119"/>
                  <a:gd name="T52" fmla="*/ 21 w 233"/>
                  <a:gd name="T53" fmla="*/ 6 h 119"/>
                  <a:gd name="T54" fmla="*/ 33 w 233"/>
                  <a:gd name="T55" fmla="*/ 3 h 119"/>
                  <a:gd name="T56" fmla="*/ 49 w 233"/>
                  <a:gd name="T57" fmla="*/ 0 h 119"/>
                  <a:gd name="T58" fmla="*/ 61 w 233"/>
                  <a:gd name="T59" fmla="*/ 3 h 119"/>
                  <a:gd name="T60" fmla="*/ 73 w 233"/>
                  <a:gd name="T61" fmla="*/ 6 h 119"/>
                  <a:gd name="T62" fmla="*/ 88 w 233"/>
                  <a:gd name="T63" fmla="*/ 13 h 119"/>
                  <a:gd name="T64" fmla="*/ 100 w 233"/>
                  <a:gd name="T65" fmla="*/ 16 h 119"/>
                  <a:gd name="T66" fmla="*/ 107 w 233"/>
                  <a:gd name="T67" fmla="*/ 21 h 119"/>
                  <a:gd name="T68" fmla="*/ 118 w 233"/>
                  <a:gd name="T69" fmla="*/ 31 h 119"/>
                  <a:gd name="T70" fmla="*/ 131 w 233"/>
                  <a:gd name="T71" fmla="*/ 47 h 119"/>
                  <a:gd name="T72" fmla="*/ 143 w 233"/>
                  <a:gd name="T73" fmla="*/ 59 h 119"/>
                  <a:gd name="T74" fmla="*/ 153 w 233"/>
                  <a:gd name="T75" fmla="*/ 71 h 119"/>
                  <a:gd name="T76" fmla="*/ 158 w 233"/>
                  <a:gd name="T77" fmla="*/ 78 h 119"/>
                  <a:gd name="T78" fmla="*/ 168 w 233"/>
                  <a:gd name="T79" fmla="*/ 84 h 119"/>
                  <a:gd name="T80" fmla="*/ 177 w 233"/>
                  <a:gd name="T81" fmla="*/ 91 h 119"/>
                  <a:gd name="T82" fmla="*/ 186 w 233"/>
                  <a:gd name="T83" fmla="*/ 94 h 119"/>
                  <a:gd name="T84" fmla="*/ 199 w 233"/>
                  <a:gd name="T85" fmla="*/ 94 h 119"/>
                  <a:gd name="T86" fmla="*/ 204 w 233"/>
                  <a:gd name="T87" fmla="*/ 91 h 119"/>
                  <a:gd name="T88" fmla="*/ 214 w 233"/>
                  <a:gd name="T89" fmla="*/ 91 h 119"/>
                  <a:gd name="T90" fmla="*/ 225 w 233"/>
                  <a:gd name="T91" fmla="*/ 84 h 119"/>
                  <a:gd name="T92" fmla="*/ 232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>
                  <a:gd name="T0" fmla="*/ 231 w 232"/>
                  <a:gd name="T1" fmla="*/ 110 h 114"/>
                  <a:gd name="T2" fmla="*/ 221 w 232"/>
                  <a:gd name="T3" fmla="*/ 113 h 114"/>
                  <a:gd name="T4" fmla="*/ 213 w 232"/>
                  <a:gd name="T5" fmla="*/ 113 h 114"/>
                  <a:gd name="T6" fmla="*/ 201 w 232"/>
                  <a:gd name="T7" fmla="*/ 113 h 114"/>
                  <a:gd name="T8" fmla="*/ 191 w 232"/>
                  <a:gd name="T9" fmla="*/ 113 h 114"/>
                  <a:gd name="T10" fmla="*/ 183 w 232"/>
                  <a:gd name="T11" fmla="*/ 110 h 114"/>
                  <a:gd name="T12" fmla="*/ 170 w 232"/>
                  <a:gd name="T13" fmla="*/ 104 h 114"/>
                  <a:gd name="T14" fmla="*/ 167 w 232"/>
                  <a:gd name="T15" fmla="*/ 102 h 114"/>
                  <a:gd name="T16" fmla="*/ 158 w 232"/>
                  <a:gd name="T17" fmla="*/ 92 h 114"/>
                  <a:gd name="T18" fmla="*/ 155 w 232"/>
                  <a:gd name="T19" fmla="*/ 82 h 114"/>
                  <a:gd name="T20" fmla="*/ 148 w 232"/>
                  <a:gd name="T21" fmla="*/ 77 h 114"/>
                  <a:gd name="T22" fmla="*/ 145 w 232"/>
                  <a:gd name="T23" fmla="*/ 71 h 114"/>
                  <a:gd name="T24" fmla="*/ 133 w 232"/>
                  <a:gd name="T25" fmla="*/ 56 h 114"/>
                  <a:gd name="T26" fmla="*/ 122 w 232"/>
                  <a:gd name="T27" fmla="*/ 43 h 114"/>
                  <a:gd name="T28" fmla="*/ 112 w 232"/>
                  <a:gd name="T29" fmla="*/ 36 h 114"/>
                  <a:gd name="T30" fmla="*/ 100 w 232"/>
                  <a:gd name="T31" fmla="*/ 31 h 114"/>
                  <a:gd name="T32" fmla="*/ 85 w 232"/>
                  <a:gd name="T33" fmla="*/ 25 h 114"/>
                  <a:gd name="T34" fmla="*/ 76 w 232"/>
                  <a:gd name="T35" fmla="*/ 21 h 114"/>
                  <a:gd name="T36" fmla="*/ 64 w 232"/>
                  <a:gd name="T37" fmla="*/ 21 h 114"/>
                  <a:gd name="T38" fmla="*/ 54 w 232"/>
                  <a:gd name="T39" fmla="*/ 21 h 114"/>
                  <a:gd name="T40" fmla="*/ 39 w 232"/>
                  <a:gd name="T41" fmla="*/ 25 h 114"/>
                  <a:gd name="T42" fmla="*/ 24 w 232"/>
                  <a:gd name="T43" fmla="*/ 31 h 114"/>
                  <a:gd name="T44" fmla="*/ 15 w 232"/>
                  <a:gd name="T45" fmla="*/ 36 h 114"/>
                  <a:gd name="T46" fmla="*/ 9 w 232"/>
                  <a:gd name="T47" fmla="*/ 46 h 114"/>
                  <a:gd name="T48" fmla="*/ 0 w 232"/>
                  <a:gd name="T49" fmla="*/ 15 h 114"/>
                  <a:gd name="T50" fmla="*/ 9 w 232"/>
                  <a:gd name="T51" fmla="*/ 10 h 114"/>
                  <a:gd name="T52" fmla="*/ 21 w 232"/>
                  <a:gd name="T53" fmla="*/ 3 h 114"/>
                  <a:gd name="T54" fmla="*/ 33 w 232"/>
                  <a:gd name="T55" fmla="*/ 0 h 114"/>
                  <a:gd name="T56" fmla="*/ 48 w 232"/>
                  <a:gd name="T57" fmla="*/ 0 h 114"/>
                  <a:gd name="T58" fmla="*/ 64 w 232"/>
                  <a:gd name="T59" fmla="*/ 0 h 114"/>
                  <a:gd name="T60" fmla="*/ 72 w 232"/>
                  <a:gd name="T61" fmla="*/ 3 h 114"/>
                  <a:gd name="T62" fmla="*/ 87 w 232"/>
                  <a:gd name="T63" fmla="*/ 10 h 114"/>
                  <a:gd name="T64" fmla="*/ 100 w 232"/>
                  <a:gd name="T65" fmla="*/ 15 h 114"/>
                  <a:gd name="T66" fmla="*/ 106 w 232"/>
                  <a:gd name="T67" fmla="*/ 18 h 114"/>
                  <a:gd name="T68" fmla="*/ 118 w 232"/>
                  <a:gd name="T69" fmla="*/ 31 h 114"/>
                  <a:gd name="T70" fmla="*/ 130 w 232"/>
                  <a:gd name="T71" fmla="*/ 43 h 114"/>
                  <a:gd name="T72" fmla="*/ 143 w 232"/>
                  <a:gd name="T73" fmla="*/ 58 h 114"/>
                  <a:gd name="T74" fmla="*/ 152 w 232"/>
                  <a:gd name="T75" fmla="*/ 67 h 114"/>
                  <a:gd name="T76" fmla="*/ 158 w 232"/>
                  <a:gd name="T77" fmla="*/ 77 h 114"/>
                  <a:gd name="T78" fmla="*/ 167 w 232"/>
                  <a:gd name="T79" fmla="*/ 82 h 114"/>
                  <a:gd name="T80" fmla="*/ 179 w 232"/>
                  <a:gd name="T81" fmla="*/ 86 h 114"/>
                  <a:gd name="T82" fmla="*/ 185 w 232"/>
                  <a:gd name="T83" fmla="*/ 89 h 114"/>
                  <a:gd name="T84" fmla="*/ 198 w 232"/>
                  <a:gd name="T85" fmla="*/ 89 h 114"/>
                  <a:gd name="T86" fmla="*/ 206 w 232"/>
                  <a:gd name="T87" fmla="*/ 89 h 114"/>
                  <a:gd name="T88" fmla="*/ 213 w 232"/>
                  <a:gd name="T89" fmla="*/ 86 h 114"/>
                  <a:gd name="T90" fmla="*/ 224 w 232"/>
                  <a:gd name="T91" fmla="*/ 79 h 114"/>
                  <a:gd name="T92" fmla="*/ 231 w 232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>
                  <a:gd name="T0" fmla="*/ 232 w 233"/>
                  <a:gd name="T1" fmla="*/ 116 h 120"/>
                  <a:gd name="T2" fmla="*/ 223 w 233"/>
                  <a:gd name="T3" fmla="*/ 116 h 120"/>
                  <a:gd name="T4" fmla="*/ 214 w 233"/>
                  <a:gd name="T5" fmla="*/ 119 h 120"/>
                  <a:gd name="T6" fmla="*/ 204 w 233"/>
                  <a:gd name="T7" fmla="*/ 119 h 120"/>
                  <a:gd name="T8" fmla="*/ 193 w 233"/>
                  <a:gd name="T9" fmla="*/ 116 h 120"/>
                  <a:gd name="T10" fmla="*/ 183 w 233"/>
                  <a:gd name="T11" fmla="*/ 112 h 120"/>
                  <a:gd name="T12" fmla="*/ 174 w 233"/>
                  <a:gd name="T13" fmla="*/ 106 h 120"/>
                  <a:gd name="T14" fmla="*/ 168 w 233"/>
                  <a:gd name="T15" fmla="*/ 103 h 120"/>
                  <a:gd name="T16" fmla="*/ 158 w 233"/>
                  <a:gd name="T17" fmla="*/ 94 h 120"/>
                  <a:gd name="T18" fmla="*/ 156 w 233"/>
                  <a:gd name="T19" fmla="*/ 85 h 120"/>
                  <a:gd name="T20" fmla="*/ 150 w 233"/>
                  <a:gd name="T21" fmla="*/ 78 h 120"/>
                  <a:gd name="T22" fmla="*/ 147 w 233"/>
                  <a:gd name="T23" fmla="*/ 72 h 120"/>
                  <a:gd name="T24" fmla="*/ 137 w 233"/>
                  <a:gd name="T25" fmla="*/ 60 h 120"/>
                  <a:gd name="T26" fmla="*/ 122 w 233"/>
                  <a:gd name="T27" fmla="*/ 44 h 120"/>
                  <a:gd name="T28" fmla="*/ 116 w 233"/>
                  <a:gd name="T29" fmla="*/ 38 h 120"/>
                  <a:gd name="T30" fmla="*/ 101 w 233"/>
                  <a:gd name="T31" fmla="*/ 31 h 120"/>
                  <a:gd name="T32" fmla="*/ 86 w 233"/>
                  <a:gd name="T33" fmla="*/ 25 h 120"/>
                  <a:gd name="T34" fmla="*/ 76 w 233"/>
                  <a:gd name="T35" fmla="*/ 22 h 120"/>
                  <a:gd name="T36" fmla="*/ 67 w 233"/>
                  <a:gd name="T37" fmla="*/ 22 h 120"/>
                  <a:gd name="T38" fmla="*/ 55 w 233"/>
                  <a:gd name="T39" fmla="*/ 22 h 120"/>
                  <a:gd name="T40" fmla="*/ 40 w 233"/>
                  <a:gd name="T41" fmla="*/ 28 h 120"/>
                  <a:gd name="T42" fmla="*/ 25 w 233"/>
                  <a:gd name="T43" fmla="*/ 31 h 120"/>
                  <a:gd name="T44" fmla="*/ 18 w 233"/>
                  <a:gd name="T45" fmla="*/ 41 h 120"/>
                  <a:gd name="T46" fmla="*/ 12 w 233"/>
                  <a:gd name="T47" fmla="*/ 47 h 120"/>
                  <a:gd name="T48" fmla="*/ 0 w 233"/>
                  <a:gd name="T49" fmla="*/ 16 h 120"/>
                  <a:gd name="T50" fmla="*/ 10 w 233"/>
                  <a:gd name="T51" fmla="*/ 10 h 120"/>
                  <a:gd name="T52" fmla="*/ 21 w 233"/>
                  <a:gd name="T53" fmla="*/ 7 h 120"/>
                  <a:gd name="T54" fmla="*/ 36 w 233"/>
                  <a:gd name="T55" fmla="*/ 3 h 120"/>
                  <a:gd name="T56" fmla="*/ 49 w 233"/>
                  <a:gd name="T57" fmla="*/ 0 h 120"/>
                  <a:gd name="T58" fmla="*/ 64 w 233"/>
                  <a:gd name="T59" fmla="*/ 3 h 120"/>
                  <a:gd name="T60" fmla="*/ 76 w 233"/>
                  <a:gd name="T61" fmla="*/ 7 h 120"/>
                  <a:gd name="T62" fmla="*/ 89 w 233"/>
                  <a:gd name="T63" fmla="*/ 13 h 120"/>
                  <a:gd name="T64" fmla="*/ 101 w 233"/>
                  <a:gd name="T65" fmla="*/ 16 h 120"/>
                  <a:gd name="T66" fmla="*/ 107 w 233"/>
                  <a:gd name="T67" fmla="*/ 22 h 120"/>
                  <a:gd name="T68" fmla="*/ 119 w 233"/>
                  <a:gd name="T69" fmla="*/ 31 h 120"/>
                  <a:gd name="T70" fmla="*/ 132 w 233"/>
                  <a:gd name="T71" fmla="*/ 47 h 120"/>
                  <a:gd name="T72" fmla="*/ 143 w 233"/>
                  <a:gd name="T73" fmla="*/ 60 h 120"/>
                  <a:gd name="T74" fmla="*/ 153 w 233"/>
                  <a:gd name="T75" fmla="*/ 72 h 120"/>
                  <a:gd name="T76" fmla="*/ 158 w 233"/>
                  <a:gd name="T77" fmla="*/ 78 h 120"/>
                  <a:gd name="T78" fmla="*/ 171 w 233"/>
                  <a:gd name="T79" fmla="*/ 85 h 120"/>
                  <a:gd name="T80" fmla="*/ 180 w 233"/>
                  <a:gd name="T81" fmla="*/ 91 h 120"/>
                  <a:gd name="T82" fmla="*/ 189 w 233"/>
                  <a:gd name="T83" fmla="*/ 94 h 120"/>
                  <a:gd name="T84" fmla="*/ 199 w 233"/>
                  <a:gd name="T85" fmla="*/ 94 h 120"/>
                  <a:gd name="T86" fmla="*/ 208 w 233"/>
                  <a:gd name="T87" fmla="*/ 91 h 120"/>
                  <a:gd name="T88" fmla="*/ 214 w 233"/>
                  <a:gd name="T89" fmla="*/ 91 h 120"/>
                  <a:gd name="T90" fmla="*/ 226 w 233"/>
                  <a:gd name="T91" fmla="*/ 85 h 120"/>
                  <a:gd name="T92" fmla="*/ 232 w 233"/>
                  <a:gd name="T93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>
                  <a:gd name="T0" fmla="*/ 227 w 228"/>
                  <a:gd name="T1" fmla="*/ 112 h 116"/>
                  <a:gd name="T2" fmla="*/ 220 w 228"/>
                  <a:gd name="T3" fmla="*/ 115 h 116"/>
                  <a:gd name="T4" fmla="*/ 209 w 228"/>
                  <a:gd name="T5" fmla="*/ 115 h 116"/>
                  <a:gd name="T6" fmla="*/ 200 w 228"/>
                  <a:gd name="T7" fmla="*/ 115 h 116"/>
                  <a:gd name="T8" fmla="*/ 187 w 228"/>
                  <a:gd name="T9" fmla="*/ 112 h 116"/>
                  <a:gd name="T10" fmla="*/ 179 w 228"/>
                  <a:gd name="T11" fmla="*/ 108 h 116"/>
                  <a:gd name="T12" fmla="*/ 169 w 228"/>
                  <a:gd name="T13" fmla="*/ 105 h 116"/>
                  <a:gd name="T14" fmla="*/ 164 w 228"/>
                  <a:gd name="T15" fmla="*/ 100 h 116"/>
                  <a:gd name="T16" fmla="*/ 157 w 228"/>
                  <a:gd name="T17" fmla="*/ 90 h 116"/>
                  <a:gd name="T18" fmla="*/ 151 w 228"/>
                  <a:gd name="T19" fmla="*/ 84 h 116"/>
                  <a:gd name="T20" fmla="*/ 148 w 228"/>
                  <a:gd name="T21" fmla="*/ 77 h 116"/>
                  <a:gd name="T22" fmla="*/ 145 w 228"/>
                  <a:gd name="T23" fmla="*/ 72 h 116"/>
                  <a:gd name="T24" fmla="*/ 133 w 228"/>
                  <a:gd name="T25" fmla="*/ 56 h 116"/>
                  <a:gd name="T26" fmla="*/ 118 w 228"/>
                  <a:gd name="T27" fmla="*/ 41 h 116"/>
                  <a:gd name="T28" fmla="*/ 112 w 228"/>
                  <a:gd name="T29" fmla="*/ 35 h 116"/>
                  <a:gd name="T30" fmla="*/ 96 w 228"/>
                  <a:gd name="T31" fmla="*/ 31 h 116"/>
                  <a:gd name="T32" fmla="*/ 84 w 228"/>
                  <a:gd name="T33" fmla="*/ 25 h 116"/>
                  <a:gd name="T34" fmla="*/ 73 w 228"/>
                  <a:gd name="T35" fmla="*/ 22 h 116"/>
                  <a:gd name="T36" fmla="*/ 63 w 228"/>
                  <a:gd name="T37" fmla="*/ 19 h 116"/>
                  <a:gd name="T38" fmla="*/ 51 w 228"/>
                  <a:gd name="T39" fmla="*/ 22 h 116"/>
                  <a:gd name="T40" fmla="*/ 36 w 228"/>
                  <a:gd name="T41" fmla="*/ 25 h 116"/>
                  <a:gd name="T42" fmla="*/ 21 w 228"/>
                  <a:gd name="T43" fmla="*/ 31 h 116"/>
                  <a:gd name="T44" fmla="*/ 15 w 228"/>
                  <a:gd name="T45" fmla="*/ 38 h 116"/>
                  <a:gd name="T46" fmla="*/ 9 w 228"/>
                  <a:gd name="T47" fmla="*/ 43 h 116"/>
                  <a:gd name="T48" fmla="*/ 0 w 228"/>
                  <a:gd name="T49" fmla="*/ 13 h 116"/>
                  <a:gd name="T50" fmla="*/ 6 w 228"/>
                  <a:gd name="T51" fmla="*/ 10 h 116"/>
                  <a:gd name="T52" fmla="*/ 21 w 228"/>
                  <a:gd name="T53" fmla="*/ 4 h 116"/>
                  <a:gd name="T54" fmla="*/ 33 w 228"/>
                  <a:gd name="T55" fmla="*/ 0 h 116"/>
                  <a:gd name="T56" fmla="*/ 48 w 228"/>
                  <a:gd name="T57" fmla="*/ 0 h 116"/>
                  <a:gd name="T58" fmla="*/ 61 w 228"/>
                  <a:gd name="T59" fmla="*/ 0 h 116"/>
                  <a:gd name="T60" fmla="*/ 73 w 228"/>
                  <a:gd name="T61" fmla="*/ 4 h 116"/>
                  <a:gd name="T62" fmla="*/ 88 w 228"/>
                  <a:gd name="T63" fmla="*/ 10 h 116"/>
                  <a:gd name="T64" fmla="*/ 96 w 228"/>
                  <a:gd name="T65" fmla="*/ 13 h 116"/>
                  <a:gd name="T66" fmla="*/ 103 w 228"/>
                  <a:gd name="T67" fmla="*/ 19 h 116"/>
                  <a:gd name="T68" fmla="*/ 118 w 228"/>
                  <a:gd name="T69" fmla="*/ 31 h 116"/>
                  <a:gd name="T70" fmla="*/ 130 w 228"/>
                  <a:gd name="T71" fmla="*/ 43 h 116"/>
                  <a:gd name="T72" fmla="*/ 139 w 228"/>
                  <a:gd name="T73" fmla="*/ 56 h 116"/>
                  <a:gd name="T74" fmla="*/ 148 w 228"/>
                  <a:gd name="T75" fmla="*/ 69 h 116"/>
                  <a:gd name="T76" fmla="*/ 157 w 228"/>
                  <a:gd name="T77" fmla="*/ 74 h 116"/>
                  <a:gd name="T78" fmla="*/ 166 w 228"/>
                  <a:gd name="T79" fmla="*/ 84 h 116"/>
                  <a:gd name="T80" fmla="*/ 175 w 228"/>
                  <a:gd name="T81" fmla="*/ 87 h 116"/>
                  <a:gd name="T82" fmla="*/ 184 w 228"/>
                  <a:gd name="T83" fmla="*/ 90 h 116"/>
                  <a:gd name="T84" fmla="*/ 194 w 228"/>
                  <a:gd name="T85" fmla="*/ 90 h 116"/>
                  <a:gd name="T86" fmla="*/ 202 w 228"/>
                  <a:gd name="T87" fmla="*/ 90 h 116"/>
                  <a:gd name="T88" fmla="*/ 209 w 228"/>
                  <a:gd name="T89" fmla="*/ 87 h 116"/>
                  <a:gd name="T90" fmla="*/ 220 w 228"/>
                  <a:gd name="T91" fmla="*/ 81 h 116"/>
                  <a:gd name="T92" fmla="*/ 227 w 228"/>
                  <a:gd name="T93" fmla="*/ 11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>
                  <a:gd name="T0" fmla="*/ 227 w 228"/>
                  <a:gd name="T1" fmla="*/ 3 h 116"/>
                  <a:gd name="T2" fmla="*/ 220 w 228"/>
                  <a:gd name="T3" fmla="*/ 3 h 116"/>
                  <a:gd name="T4" fmla="*/ 209 w 228"/>
                  <a:gd name="T5" fmla="*/ 0 h 116"/>
                  <a:gd name="T6" fmla="*/ 200 w 228"/>
                  <a:gd name="T7" fmla="*/ 0 h 116"/>
                  <a:gd name="T8" fmla="*/ 190 w 228"/>
                  <a:gd name="T9" fmla="*/ 3 h 116"/>
                  <a:gd name="T10" fmla="*/ 179 w 228"/>
                  <a:gd name="T11" fmla="*/ 6 h 116"/>
                  <a:gd name="T12" fmla="*/ 169 w 228"/>
                  <a:gd name="T13" fmla="*/ 9 h 116"/>
                  <a:gd name="T14" fmla="*/ 164 w 228"/>
                  <a:gd name="T15" fmla="*/ 16 h 116"/>
                  <a:gd name="T16" fmla="*/ 157 w 228"/>
                  <a:gd name="T17" fmla="*/ 24 h 116"/>
                  <a:gd name="T18" fmla="*/ 151 w 228"/>
                  <a:gd name="T19" fmla="*/ 34 h 116"/>
                  <a:gd name="T20" fmla="*/ 148 w 228"/>
                  <a:gd name="T21" fmla="*/ 40 h 116"/>
                  <a:gd name="T22" fmla="*/ 145 w 228"/>
                  <a:gd name="T23" fmla="*/ 47 h 116"/>
                  <a:gd name="T24" fmla="*/ 133 w 228"/>
                  <a:gd name="T25" fmla="*/ 58 h 116"/>
                  <a:gd name="T26" fmla="*/ 118 w 228"/>
                  <a:gd name="T27" fmla="*/ 74 h 116"/>
                  <a:gd name="T28" fmla="*/ 112 w 228"/>
                  <a:gd name="T29" fmla="*/ 78 h 116"/>
                  <a:gd name="T30" fmla="*/ 96 w 228"/>
                  <a:gd name="T31" fmla="*/ 87 h 116"/>
                  <a:gd name="T32" fmla="*/ 84 w 228"/>
                  <a:gd name="T33" fmla="*/ 90 h 116"/>
                  <a:gd name="T34" fmla="*/ 73 w 228"/>
                  <a:gd name="T35" fmla="*/ 94 h 116"/>
                  <a:gd name="T36" fmla="*/ 63 w 228"/>
                  <a:gd name="T37" fmla="*/ 96 h 116"/>
                  <a:gd name="T38" fmla="*/ 51 w 228"/>
                  <a:gd name="T39" fmla="*/ 94 h 116"/>
                  <a:gd name="T40" fmla="*/ 36 w 228"/>
                  <a:gd name="T41" fmla="*/ 90 h 116"/>
                  <a:gd name="T42" fmla="*/ 21 w 228"/>
                  <a:gd name="T43" fmla="*/ 84 h 116"/>
                  <a:gd name="T44" fmla="*/ 15 w 228"/>
                  <a:gd name="T45" fmla="*/ 78 h 116"/>
                  <a:gd name="T46" fmla="*/ 9 w 228"/>
                  <a:gd name="T47" fmla="*/ 71 h 116"/>
                  <a:gd name="T48" fmla="*/ 0 w 228"/>
                  <a:gd name="T49" fmla="*/ 102 h 116"/>
                  <a:gd name="T50" fmla="*/ 6 w 228"/>
                  <a:gd name="T51" fmla="*/ 109 h 116"/>
                  <a:gd name="T52" fmla="*/ 18 w 228"/>
                  <a:gd name="T53" fmla="*/ 112 h 116"/>
                  <a:gd name="T54" fmla="*/ 33 w 228"/>
                  <a:gd name="T55" fmla="*/ 115 h 116"/>
                  <a:gd name="T56" fmla="*/ 48 w 228"/>
                  <a:gd name="T57" fmla="*/ 115 h 116"/>
                  <a:gd name="T58" fmla="*/ 61 w 228"/>
                  <a:gd name="T59" fmla="*/ 115 h 116"/>
                  <a:gd name="T60" fmla="*/ 73 w 228"/>
                  <a:gd name="T61" fmla="*/ 112 h 116"/>
                  <a:gd name="T62" fmla="*/ 88 w 228"/>
                  <a:gd name="T63" fmla="*/ 109 h 116"/>
                  <a:gd name="T64" fmla="*/ 96 w 228"/>
                  <a:gd name="T65" fmla="*/ 102 h 116"/>
                  <a:gd name="T66" fmla="*/ 103 w 228"/>
                  <a:gd name="T67" fmla="*/ 96 h 116"/>
                  <a:gd name="T68" fmla="*/ 118 w 228"/>
                  <a:gd name="T69" fmla="*/ 84 h 116"/>
                  <a:gd name="T70" fmla="*/ 130 w 228"/>
                  <a:gd name="T71" fmla="*/ 71 h 116"/>
                  <a:gd name="T72" fmla="*/ 139 w 228"/>
                  <a:gd name="T73" fmla="*/ 58 h 116"/>
                  <a:gd name="T74" fmla="*/ 148 w 228"/>
                  <a:gd name="T75" fmla="*/ 47 h 116"/>
                  <a:gd name="T76" fmla="*/ 157 w 228"/>
                  <a:gd name="T77" fmla="*/ 40 h 116"/>
                  <a:gd name="T78" fmla="*/ 166 w 228"/>
                  <a:gd name="T79" fmla="*/ 34 h 116"/>
                  <a:gd name="T80" fmla="*/ 175 w 228"/>
                  <a:gd name="T81" fmla="*/ 27 h 116"/>
                  <a:gd name="T82" fmla="*/ 184 w 228"/>
                  <a:gd name="T83" fmla="*/ 24 h 116"/>
                  <a:gd name="T84" fmla="*/ 194 w 228"/>
                  <a:gd name="T85" fmla="*/ 24 h 116"/>
                  <a:gd name="T86" fmla="*/ 202 w 228"/>
                  <a:gd name="T87" fmla="*/ 24 h 116"/>
                  <a:gd name="T88" fmla="*/ 209 w 228"/>
                  <a:gd name="T89" fmla="*/ 27 h 116"/>
                  <a:gd name="T90" fmla="*/ 220 w 228"/>
                  <a:gd name="T91" fmla="*/ 34 h 116"/>
                  <a:gd name="T92" fmla="*/ 227 w 228"/>
                  <a:gd name="T93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>
                  <a:gd name="T0" fmla="*/ 21 w 66"/>
                  <a:gd name="T1" fmla="*/ 0 h 61"/>
                  <a:gd name="T2" fmla="*/ 0 w 66"/>
                  <a:gd name="T3" fmla="*/ 39 h 61"/>
                  <a:gd name="T4" fmla="*/ 41 w 66"/>
                  <a:gd name="T5" fmla="*/ 60 h 61"/>
                  <a:gd name="T6" fmla="*/ 65 w 66"/>
                  <a:gd name="T7" fmla="*/ 20 h 61"/>
                  <a:gd name="T8" fmla="*/ 21 w 6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>
                  <a:gd name="T0" fmla="*/ 20 w 61"/>
                  <a:gd name="T1" fmla="*/ 0 h 65"/>
                  <a:gd name="T2" fmla="*/ 0 w 61"/>
                  <a:gd name="T3" fmla="*/ 44 h 65"/>
                  <a:gd name="T4" fmla="*/ 40 w 61"/>
                  <a:gd name="T5" fmla="*/ 64 h 65"/>
                  <a:gd name="T6" fmla="*/ 60 w 61"/>
                  <a:gd name="T7" fmla="*/ 20 h 65"/>
                  <a:gd name="T8" fmla="*/ 20 w 6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>
                  <a:gd name="T0" fmla="*/ 18 w 57"/>
                  <a:gd name="T1" fmla="*/ 0 h 65"/>
                  <a:gd name="T2" fmla="*/ 0 w 57"/>
                  <a:gd name="T3" fmla="*/ 44 h 65"/>
                  <a:gd name="T4" fmla="*/ 38 w 57"/>
                  <a:gd name="T5" fmla="*/ 64 h 65"/>
                  <a:gd name="T6" fmla="*/ 56 w 57"/>
                  <a:gd name="T7" fmla="*/ 23 h 65"/>
                  <a:gd name="T8" fmla="*/ 18 w 5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>
                  <a:gd name="T0" fmla="*/ 16 w 57"/>
                  <a:gd name="T1" fmla="*/ 0 h 102"/>
                  <a:gd name="T2" fmla="*/ 0 w 57"/>
                  <a:gd name="T3" fmla="*/ 101 h 102"/>
                  <a:gd name="T4" fmla="*/ 56 w 57"/>
                  <a:gd name="T5" fmla="*/ 49 h 102"/>
                  <a:gd name="T6" fmla="*/ 16 w 5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>
                  <a:gd name="T0" fmla="*/ 16 w 58"/>
                  <a:gd name="T1" fmla="*/ 0 h 102"/>
                  <a:gd name="T2" fmla="*/ 0 w 58"/>
                  <a:gd name="T3" fmla="*/ 101 h 102"/>
                  <a:gd name="T4" fmla="*/ 57 w 58"/>
                  <a:gd name="T5" fmla="*/ 49 h 102"/>
                  <a:gd name="T6" fmla="*/ 16 w 58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>
                  <a:gd name="T0" fmla="*/ 16 w 59"/>
                  <a:gd name="T1" fmla="*/ 0 h 104"/>
                  <a:gd name="T2" fmla="*/ 0 w 59"/>
                  <a:gd name="T3" fmla="*/ 103 h 104"/>
                  <a:gd name="T4" fmla="*/ 58 w 59"/>
                  <a:gd name="T5" fmla="*/ 50 h 104"/>
                  <a:gd name="T6" fmla="*/ 16 w 59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>
                  <a:gd name="T0" fmla="*/ 14 w 56"/>
                  <a:gd name="T1" fmla="*/ 0 h 102"/>
                  <a:gd name="T2" fmla="*/ 0 w 56"/>
                  <a:gd name="T3" fmla="*/ 101 h 102"/>
                  <a:gd name="T4" fmla="*/ 55 w 56"/>
                  <a:gd name="T5" fmla="*/ 49 h 102"/>
                  <a:gd name="T6" fmla="*/ 14 w 5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>
                  <a:gd name="T0" fmla="*/ 16 w 57"/>
                  <a:gd name="T1" fmla="*/ 101 h 102"/>
                  <a:gd name="T2" fmla="*/ 0 w 57"/>
                  <a:gd name="T3" fmla="*/ 0 h 102"/>
                  <a:gd name="T4" fmla="*/ 56 w 57"/>
                  <a:gd name="T5" fmla="*/ 51 h 102"/>
                  <a:gd name="T6" fmla="*/ 16 w 57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>
                  <a:gd name="T0" fmla="*/ 27 w 46"/>
                  <a:gd name="T1" fmla="*/ 87 h 88"/>
                  <a:gd name="T2" fmla="*/ 45 w 46"/>
                  <a:gd name="T3" fmla="*/ 46 h 88"/>
                  <a:gd name="T4" fmla="*/ 18 w 46"/>
                  <a:gd name="T5" fmla="*/ 0 h 88"/>
                  <a:gd name="T6" fmla="*/ 0 w 46"/>
                  <a:gd name="T7" fmla="*/ 49 h 88"/>
                  <a:gd name="T8" fmla="*/ 27 w 46"/>
                  <a:gd name="T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>
                  <a:gd name="T0" fmla="*/ 19 w 47"/>
                  <a:gd name="T1" fmla="*/ 84 h 85"/>
                  <a:gd name="T2" fmla="*/ 0 w 47"/>
                  <a:gd name="T3" fmla="*/ 45 h 85"/>
                  <a:gd name="T4" fmla="*/ 27 w 47"/>
                  <a:gd name="T5" fmla="*/ 0 h 85"/>
                  <a:gd name="T6" fmla="*/ 46 w 47"/>
                  <a:gd name="T7" fmla="*/ 45 h 85"/>
                  <a:gd name="T8" fmla="*/ 19 w 47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>
                  <a:gd name="T0" fmla="*/ 152 w 159"/>
                  <a:gd name="T1" fmla="*/ 27 h 72"/>
                  <a:gd name="T2" fmla="*/ 143 w 159"/>
                  <a:gd name="T3" fmla="*/ 24 h 72"/>
                  <a:gd name="T4" fmla="*/ 130 w 159"/>
                  <a:gd name="T5" fmla="*/ 24 h 72"/>
                  <a:gd name="T6" fmla="*/ 122 w 159"/>
                  <a:gd name="T7" fmla="*/ 27 h 72"/>
                  <a:gd name="T8" fmla="*/ 115 w 159"/>
                  <a:gd name="T9" fmla="*/ 36 h 72"/>
                  <a:gd name="T10" fmla="*/ 109 w 159"/>
                  <a:gd name="T11" fmla="*/ 44 h 72"/>
                  <a:gd name="T12" fmla="*/ 97 w 159"/>
                  <a:gd name="T13" fmla="*/ 59 h 72"/>
                  <a:gd name="T14" fmla="*/ 89 w 159"/>
                  <a:gd name="T15" fmla="*/ 68 h 72"/>
                  <a:gd name="T16" fmla="*/ 73 w 159"/>
                  <a:gd name="T17" fmla="*/ 71 h 72"/>
                  <a:gd name="T18" fmla="*/ 61 w 159"/>
                  <a:gd name="T19" fmla="*/ 68 h 72"/>
                  <a:gd name="T20" fmla="*/ 51 w 159"/>
                  <a:gd name="T21" fmla="*/ 62 h 72"/>
                  <a:gd name="T22" fmla="*/ 39 w 159"/>
                  <a:gd name="T23" fmla="*/ 56 h 72"/>
                  <a:gd name="T24" fmla="*/ 28 w 159"/>
                  <a:gd name="T25" fmla="*/ 53 h 72"/>
                  <a:gd name="T26" fmla="*/ 15 w 159"/>
                  <a:gd name="T27" fmla="*/ 53 h 72"/>
                  <a:gd name="T28" fmla="*/ 6 w 159"/>
                  <a:gd name="T29" fmla="*/ 56 h 72"/>
                  <a:gd name="T30" fmla="*/ 3 w 159"/>
                  <a:gd name="T31" fmla="*/ 51 h 72"/>
                  <a:gd name="T32" fmla="*/ 9 w 159"/>
                  <a:gd name="T33" fmla="*/ 47 h 72"/>
                  <a:gd name="T34" fmla="*/ 21 w 159"/>
                  <a:gd name="T35" fmla="*/ 44 h 72"/>
                  <a:gd name="T36" fmla="*/ 30 w 159"/>
                  <a:gd name="T37" fmla="*/ 44 h 72"/>
                  <a:gd name="T38" fmla="*/ 43 w 159"/>
                  <a:gd name="T39" fmla="*/ 53 h 72"/>
                  <a:gd name="T40" fmla="*/ 54 w 159"/>
                  <a:gd name="T41" fmla="*/ 56 h 72"/>
                  <a:gd name="T42" fmla="*/ 67 w 159"/>
                  <a:gd name="T43" fmla="*/ 59 h 72"/>
                  <a:gd name="T44" fmla="*/ 79 w 159"/>
                  <a:gd name="T45" fmla="*/ 59 h 72"/>
                  <a:gd name="T46" fmla="*/ 89 w 159"/>
                  <a:gd name="T47" fmla="*/ 56 h 72"/>
                  <a:gd name="T48" fmla="*/ 97 w 159"/>
                  <a:gd name="T49" fmla="*/ 51 h 72"/>
                  <a:gd name="T50" fmla="*/ 107 w 159"/>
                  <a:gd name="T51" fmla="*/ 39 h 72"/>
                  <a:gd name="T52" fmla="*/ 115 w 159"/>
                  <a:gd name="T53" fmla="*/ 21 h 72"/>
                  <a:gd name="T54" fmla="*/ 122 w 159"/>
                  <a:gd name="T55" fmla="*/ 6 h 72"/>
                  <a:gd name="T56" fmla="*/ 130 w 159"/>
                  <a:gd name="T57" fmla="*/ 0 h 72"/>
                  <a:gd name="T58" fmla="*/ 137 w 159"/>
                  <a:gd name="T59" fmla="*/ 0 h 72"/>
                  <a:gd name="T60" fmla="*/ 146 w 159"/>
                  <a:gd name="T61" fmla="*/ 3 h 72"/>
                  <a:gd name="T62" fmla="*/ 158 w 159"/>
                  <a:gd name="T6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>
                  <a:gd name="T0" fmla="*/ 147 w 154"/>
                  <a:gd name="T1" fmla="*/ 27 h 73"/>
                  <a:gd name="T2" fmla="*/ 138 w 154"/>
                  <a:gd name="T3" fmla="*/ 24 h 73"/>
                  <a:gd name="T4" fmla="*/ 127 w 154"/>
                  <a:gd name="T5" fmla="*/ 24 h 73"/>
                  <a:gd name="T6" fmla="*/ 117 w 154"/>
                  <a:gd name="T7" fmla="*/ 27 h 73"/>
                  <a:gd name="T8" fmla="*/ 112 w 154"/>
                  <a:gd name="T9" fmla="*/ 36 h 73"/>
                  <a:gd name="T10" fmla="*/ 105 w 154"/>
                  <a:gd name="T11" fmla="*/ 48 h 73"/>
                  <a:gd name="T12" fmla="*/ 97 w 154"/>
                  <a:gd name="T13" fmla="*/ 60 h 73"/>
                  <a:gd name="T14" fmla="*/ 84 w 154"/>
                  <a:gd name="T15" fmla="*/ 69 h 73"/>
                  <a:gd name="T16" fmla="*/ 69 w 154"/>
                  <a:gd name="T17" fmla="*/ 72 h 73"/>
                  <a:gd name="T18" fmla="*/ 57 w 154"/>
                  <a:gd name="T19" fmla="*/ 69 h 73"/>
                  <a:gd name="T20" fmla="*/ 49 w 154"/>
                  <a:gd name="T21" fmla="*/ 63 h 73"/>
                  <a:gd name="T22" fmla="*/ 37 w 154"/>
                  <a:gd name="T23" fmla="*/ 57 h 73"/>
                  <a:gd name="T24" fmla="*/ 24 w 154"/>
                  <a:gd name="T25" fmla="*/ 54 h 73"/>
                  <a:gd name="T26" fmla="*/ 12 w 154"/>
                  <a:gd name="T27" fmla="*/ 54 h 73"/>
                  <a:gd name="T28" fmla="*/ 4 w 154"/>
                  <a:gd name="T29" fmla="*/ 57 h 73"/>
                  <a:gd name="T30" fmla="*/ 0 w 154"/>
                  <a:gd name="T31" fmla="*/ 54 h 73"/>
                  <a:gd name="T32" fmla="*/ 7 w 154"/>
                  <a:gd name="T33" fmla="*/ 48 h 73"/>
                  <a:gd name="T34" fmla="*/ 19 w 154"/>
                  <a:gd name="T35" fmla="*/ 45 h 73"/>
                  <a:gd name="T36" fmla="*/ 27 w 154"/>
                  <a:gd name="T37" fmla="*/ 48 h 73"/>
                  <a:gd name="T38" fmla="*/ 39 w 154"/>
                  <a:gd name="T39" fmla="*/ 54 h 73"/>
                  <a:gd name="T40" fmla="*/ 52 w 154"/>
                  <a:gd name="T41" fmla="*/ 60 h 73"/>
                  <a:gd name="T42" fmla="*/ 64 w 154"/>
                  <a:gd name="T43" fmla="*/ 60 h 73"/>
                  <a:gd name="T44" fmla="*/ 75 w 154"/>
                  <a:gd name="T45" fmla="*/ 60 h 73"/>
                  <a:gd name="T46" fmla="*/ 84 w 154"/>
                  <a:gd name="T47" fmla="*/ 57 h 73"/>
                  <a:gd name="T48" fmla="*/ 93 w 154"/>
                  <a:gd name="T49" fmla="*/ 51 h 73"/>
                  <a:gd name="T50" fmla="*/ 102 w 154"/>
                  <a:gd name="T51" fmla="*/ 39 h 73"/>
                  <a:gd name="T52" fmla="*/ 112 w 154"/>
                  <a:gd name="T53" fmla="*/ 22 h 73"/>
                  <a:gd name="T54" fmla="*/ 120 w 154"/>
                  <a:gd name="T55" fmla="*/ 7 h 73"/>
                  <a:gd name="T56" fmla="*/ 127 w 154"/>
                  <a:gd name="T57" fmla="*/ 0 h 73"/>
                  <a:gd name="T58" fmla="*/ 135 w 154"/>
                  <a:gd name="T59" fmla="*/ 0 h 73"/>
                  <a:gd name="T60" fmla="*/ 145 w 154"/>
                  <a:gd name="T61" fmla="*/ 3 h 73"/>
                  <a:gd name="T62" fmla="*/ 153 w 154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>
                  <a:gd name="T0" fmla="*/ 149 w 157"/>
                  <a:gd name="T1" fmla="*/ 27 h 74"/>
                  <a:gd name="T2" fmla="*/ 141 w 157"/>
                  <a:gd name="T3" fmla="*/ 25 h 74"/>
                  <a:gd name="T4" fmla="*/ 129 w 157"/>
                  <a:gd name="T5" fmla="*/ 25 h 74"/>
                  <a:gd name="T6" fmla="*/ 120 w 157"/>
                  <a:gd name="T7" fmla="*/ 27 h 74"/>
                  <a:gd name="T8" fmla="*/ 114 w 157"/>
                  <a:gd name="T9" fmla="*/ 36 h 74"/>
                  <a:gd name="T10" fmla="*/ 105 w 157"/>
                  <a:gd name="T11" fmla="*/ 48 h 74"/>
                  <a:gd name="T12" fmla="*/ 99 w 157"/>
                  <a:gd name="T13" fmla="*/ 61 h 74"/>
                  <a:gd name="T14" fmla="*/ 84 w 157"/>
                  <a:gd name="T15" fmla="*/ 70 h 74"/>
                  <a:gd name="T16" fmla="*/ 72 w 157"/>
                  <a:gd name="T17" fmla="*/ 73 h 74"/>
                  <a:gd name="T18" fmla="*/ 60 w 157"/>
                  <a:gd name="T19" fmla="*/ 70 h 74"/>
                  <a:gd name="T20" fmla="*/ 51 w 157"/>
                  <a:gd name="T21" fmla="*/ 64 h 74"/>
                  <a:gd name="T22" fmla="*/ 39 w 157"/>
                  <a:gd name="T23" fmla="*/ 58 h 74"/>
                  <a:gd name="T24" fmla="*/ 27 w 157"/>
                  <a:gd name="T25" fmla="*/ 51 h 74"/>
                  <a:gd name="T26" fmla="*/ 15 w 157"/>
                  <a:gd name="T27" fmla="*/ 51 h 74"/>
                  <a:gd name="T28" fmla="*/ 7 w 157"/>
                  <a:gd name="T29" fmla="*/ 58 h 74"/>
                  <a:gd name="T30" fmla="*/ 3 w 157"/>
                  <a:gd name="T31" fmla="*/ 51 h 74"/>
                  <a:gd name="T32" fmla="*/ 9 w 157"/>
                  <a:gd name="T33" fmla="*/ 48 h 74"/>
                  <a:gd name="T34" fmla="*/ 21 w 157"/>
                  <a:gd name="T35" fmla="*/ 46 h 74"/>
                  <a:gd name="T36" fmla="*/ 30 w 157"/>
                  <a:gd name="T37" fmla="*/ 46 h 74"/>
                  <a:gd name="T38" fmla="*/ 42 w 157"/>
                  <a:gd name="T39" fmla="*/ 51 h 74"/>
                  <a:gd name="T40" fmla="*/ 54 w 157"/>
                  <a:gd name="T41" fmla="*/ 58 h 74"/>
                  <a:gd name="T42" fmla="*/ 66 w 157"/>
                  <a:gd name="T43" fmla="*/ 61 h 74"/>
                  <a:gd name="T44" fmla="*/ 78 w 157"/>
                  <a:gd name="T45" fmla="*/ 61 h 74"/>
                  <a:gd name="T46" fmla="*/ 87 w 157"/>
                  <a:gd name="T47" fmla="*/ 58 h 74"/>
                  <a:gd name="T48" fmla="*/ 96 w 157"/>
                  <a:gd name="T49" fmla="*/ 51 h 74"/>
                  <a:gd name="T50" fmla="*/ 105 w 157"/>
                  <a:gd name="T51" fmla="*/ 40 h 74"/>
                  <a:gd name="T52" fmla="*/ 114 w 157"/>
                  <a:gd name="T53" fmla="*/ 21 h 74"/>
                  <a:gd name="T54" fmla="*/ 120 w 157"/>
                  <a:gd name="T55" fmla="*/ 6 h 74"/>
                  <a:gd name="T56" fmla="*/ 129 w 157"/>
                  <a:gd name="T57" fmla="*/ 0 h 74"/>
                  <a:gd name="T58" fmla="*/ 135 w 157"/>
                  <a:gd name="T59" fmla="*/ 0 h 74"/>
                  <a:gd name="T60" fmla="*/ 144 w 157"/>
                  <a:gd name="T61" fmla="*/ 3 h 74"/>
                  <a:gd name="T62" fmla="*/ 156 w 157"/>
                  <a:gd name="T63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>
                  <a:gd name="T0" fmla="*/ 4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7 w 158"/>
                  <a:gd name="T7" fmla="*/ 30 h 75"/>
                  <a:gd name="T8" fmla="*/ 42 w 158"/>
                  <a:gd name="T9" fmla="*/ 36 h 75"/>
                  <a:gd name="T10" fmla="*/ 49 w 158"/>
                  <a:gd name="T11" fmla="*/ 48 h 75"/>
                  <a:gd name="T12" fmla="*/ 57 w 158"/>
                  <a:gd name="T13" fmla="*/ 63 h 75"/>
                  <a:gd name="T14" fmla="*/ 70 w 158"/>
                  <a:gd name="T15" fmla="*/ 71 h 75"/>
                  <a:gd name="T16" fmla="*/ 85 w 158"/>
                  <a:gd name="T17" fmla="*/ 74 h 75"/>
                  <a:gd name="T18" fmla="*/ 97 w 158"/>
                  <a:gd name="T19" fmla="*/ 71 h 75"/>
                  <a:gd name="T20" fmla="*/ 105 w 158"/>
                  <a:gd name="T21" fmla="*/ 63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0 w 158"/>
                  <a:gd name="T29" fmla="*/ 56 h 75"/>
                  <a:gd name="T30" fmla="*/ 154 w 158"/>
                  <a:gd name="T31" fmla="*/ 54 h 75"/>
                  <a:gd name="T32" fmla="*/ 145 w 158"/>
                  <a:gd name="T33" fmla="*/ 48 h 75"/>
                  <a:gd name="T34" fmla="*/ 135 w 158"/>
                  <a:gd name="T35" fmla="*/ 48 h 75"/>
                  <a:gd name="T36" fmla="*/ 127 w 158"/>
                  <a:gd name="T37" fmla="*/ 48 h 75"/>
                  <a:gd name="T38" fmla="*/ 115 w 158"/>
                  <a:gd name="T39" fmla="*/ 54 h 75"/>
                  <a:gd name="T40" fmla="*/ 102 w 158"/>
                  <a:gd name="T41" fmla="*/ 59 h 75"/>
                  <a:gd name="T42" fmla="*/ 87 w 158"/>
                  <a:gd name="T43" fmla="*/ 59 h 75"/>
                  <a:gd name="T44" fmla="*/ 79 w 158"/>
                  <a:gd name="T45" fmla="*/ 59 h 75"/>
                  <a:gd name="T46" fmla="*/ 70 w 158"/>
                  <a:gd name="T47" fmla="*/ 56 h 75"/>
                  <a:gd name="T48" fmla="*/ 60 w 158"/>
                  <a:gd name="T49" fmla="*/ 54 h 75"/>
                  <a:gd name="T50" fmla="*/ 52 w 158"/>
                  <a:gd name="T51" fmla="*/ 42 h 75"/>
                  <a:gd name="T52" fmla="*/ 42 w 158"/>
                  <a:gd name="T53" fmla="*/ 24 h 75"/>
                  <a:gd name="T54" fmla="*/ 34 w 158"/>
                  <a:gd name="T55" fmla="*/ 9 h 75"/>
                  <a:gd name="T56" fmla="*/ 27 w 158"/>
                  <a:gd name="T57" fmla="*/ 4 h 75"/>
                  <a:gd name="T58" fmla="*/ 19 w 158"/>
                  <a:gd name="T59" fmla="*/ 0 h 75"/>
                  <a:gd name="T60" fmla="*/ 9 w 158"/>
                  <a:gd name="T61" fmla="*/ 6 h 75"/>
                  <a:gd name="T62" fmla="*/ 0 w 158"/>
                  <a:gd name="T63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>
                  <a:gd name="T0" fmla="*/ 7 w 160"/>
                  <a:gd name="T1" fmla="*/ 27 h 73"/>
                  <a:gd name="T2" fmla="*/ 15 w 160"/>
                  <a:gd name="T3" fmla="*/ 24 h 73"/>
                  <a:gd name="T4" fmla="*/ 28 w 160"/>
                  <a:gd name="T5" fmla="*/ 24 h 73"/>
                  <a:gd name="T6" fmla="*/ 37 w 160"/>
                  <a:gd name="T7" fmla="*/ 30 h 73"/>
                  <a:gd name="T8" fmla="*/ 43 w 160"/>
                  <a:gd name="T9" fmla="*/ 36 h 73"/>
                  <a:gd name="T10" fmla="*/ 50 w 160"/>
                  <a:gd name="T11" fmla="*/ 49 h 73"/>
                  <a:gd name="T12" fmla="*/ 58 w 160"/>
                  <a:gd name="T13" fmla="*/ 60 h 73"/>
                  <a:gd name="T14" fmla="*/ 70 w 160"/>
                  <a:gd name="T15" fmla="*/ 69 h 73"/>
                  <a:gd name="T16" fmla="*/ 86 w 160"/>
                  <a:gd name="T17" fmla="*/ 72 h 73"/>
                  <a:gd name="T18" fmla="*/ 98 w 160"/>
                  <a:gd name="T19" fmla="*/ 72 h 73"/>
                  <a:gd name="T20" fmla="*/ 107 w 160"/>
                  <a:gd name="T21" fmla="*/ 64 h 73"/>
                  <a:gd name="T22" fmla="*/ 119 w 160"/>
                  <a:gd name="T23" fmla="*/ 57 h 73"/>
                  <a:gd name="T24" fmla="*/ 131 w 160"/>
                  <a:gd name="T25" fmla="*/ 54 h 73"/>
                  <a:gd name="T26" fmla="*/ 144 w 160"/>
                  <a:gd name="T27" fmla="*/ 54 h 73"/>
                  <a:gd name="T28" fmla="*/ 152 w 160"/>
                  <a:gd name="T29" fmla="*/ 57 h 73"/>
                  <a:gd name="T30" fmla="*/ 156 w 160"/>
                  <a:gd name="T31" fmla="*/ 54 h 73"/>
                  <a:gd name="T32" fmla="*/ 147 w 160"/>
                  <a:gd name="T33" fmla="*/ 49 h 73"/>
                  <a:gd name="T34" fmla="*/ 137 w 160"/>
                  <a:gd name="T35" fmla="*/ 45 h 73"/>
                  <a:gd name="T36" fmla="*/ 129 w 160"/>
                  <a:gd name="T37" fmla="*/ 49 h 73"/>
                  <a:gd name="T38" fmla="*/ 116 w 160"/>
                  <a:gd name="T39" fmla="*/ 54 h 73"/>
                  <a:gd name="T40" fmla="*/ 104 w 160"/>
                  <a:gd name="T41" fmla="*/ 60 h 73"/>
                  <a:gd name="T42" fmla="*/ 89 w 160"/>
                  <a:gd name="T43" fmla="*/ 60 h 73"/>
                  <a:gd name="T44" fmla="*/ 80 w 160"/>
                  <a:gd name="T45" fmla="*/ 60 h 73"/>
                  <a:gd name="T46" fmla="*/ 70 w 160"/>
                  <a:gd name="T47" fmla="*/ 57 h 73"/>
                  <a:gd name="T48" fmla="*/ 61 w 160"/>
                  <a:gd name="T49" fmla="*/ 51 h 73"/>
                  <a:gd name="T50" fmla="*/ 52 w 160"/>
                  <a:gd name="T51" fmla="*/ 39 h 73"/>
                  <a:gd name="T52" fmla="*/ 43 w 160"/>
                  <a:gd name="T53" fmla="*/ 24 h 73"/>
                  <a:gd name="T54" fmla="*/ 34 w 160"/>
                  <a:gd name="T55" fmla="*/ 7 h 73"/>
                  <a:gd name="T56" fmla="*/ 28 w 160"/>
                  <a:gd name="T57" fmla="*/ 0 h 73"/>
                  <a:gd name="T58" fmla="*/ 22 w 160"/>
                  <a:gd name="T59" fmla="*/ 0 h 73"/>
                  <a:gd name="T60" fmla="*/ 10 w 160"/>
                  <a:gd name="T61" fmla="*/ 4 h 73"/>
                  <a:gd name="T62" fmla="*/ 0 w 160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>
                  <a:gd name="T0" fmla="*/ 6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6 w 158"/>
                  <a:gd name="T7" fmla="*/ 30 h 75"/>
                  <a:gd name="T8" fmla="*/ 43 w 158"/>
                  <a:gd name="T9" fmla="*/ 35 h 75"/>
                  <a:gd name="T10" fmla="*/ 48 w 158"/>
                  <a:gd name="T11" fmla="*/ 47 h 75"/>
                  <a:gd name="T12" fmla="*/ 58 w 158"/>
                  <a:gd name="T13" fmla="*/ 62 h 75"/>
                  <a:gd name="T14" fmla="*/ 69 w 158"/>
                  <a:gd name="T15" fmla="*/ 71 h 75"/>
                  <a:gd name="T16" fmla="*/ 84 w 158"/>
                  <a:gd name="T17" fmla="*/ 74 h 75"/>
                  <a:gd name="T18" fmla="*/ 96 w 158"/>
                  <a:gd name="T19" fmla="*/ 71 h 75"/>
                  <a:gd name="T20" fmla="*/ 106 w 158"/>
                  <a:gd name="T21" fmla="*/ 62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1 w 158"/>
                  <a:gd name="T29" fmla="*/ 56 h 75"/>
                  <a:gd name="T30" fmla="*/ 154 w 158"/>
                  <a:gd name="T31" fmla="*/ 54 h 75"/>
                  <a:gd name="T32" fmla="*/ 145 w 158"/>
                  <a:gd name="T33" fmla="*/ 47 h 75"/>
                  <a:gd name="T34" fmla="*/ 136 w 158"/>
                  <a:gd name="T35" fmla="*/ 47 h 75"/>
                  <a:gd name="T36" fmla="*/ 127 w 158"/>
                  <a:gd name="T37" fmla="*/ 47 h 75"/>
                  <a:gd name="T38" fmla="*/ 114 w 158"/>
                  <a:gd name="T39" fmla="*/ 54 h 75"/>
                  <a:gd name="T40" fmla="*/ 103 w 158"/>
                  <a:gd name="T41" fmla="*/ 59 h 75"/>
                  <a:gd name="T42" fmla="*/ 91 w 158"/>
                  <a:gd name="T43" fmla="*/ 62 h 75"/>
                  <a:gd name="T44" fmla="*/ 79 w 158"/>
                  <a:gd name="T45" fmla="*/ 62 h 75"/>
                  <a:gd name="T46" fmla="*/ 69 w 158"/>
                  <a:gd name="T47" fmla="*/ 56 h 75"/>
                  <a:gd name="T48" fmla="*/ 61 w 158"/>
                  <a:gd name="T49" fmla="*/ 54 h 75"/>
                  <a:gd name="T50" fmla="*/ 51 w 158"/>
                  <a:gd name="T51" fmla="*/ 42 h 75"/>
                  <a:gd name="T52" fmla="*/ 43 w 158"/>
                  <a:gd name="T53" fmla="*/ 24 h 75"/>
                  <a:gd name="T54" fmla="*/ 36 w 158"/>
                  <a:gd name="T55" fmla="*/ 9 h 75"/>
                  <a:gd name="T56" fmla="*/ 27 w 158"/>
                  <a:gd name="T57" fmla="*/ 3 h 75"/>
                  <a:gd name="T58" fmla="*/ 18 w 158"/>
                  <a:gd name="T59" fmla="*/ 0 h 75"/>
                  <a:gd name="T60" fmla="*/ 9 w 158"/>
                  <a:gd name="T61" fmla="*/ 3 h 75"/>
                  <a:gd name="T62" fmla="*/ 0 w 158"/>
                  <a:gd name="T63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>
                  <a:gd name="T0" fmla="*/ 7 w 158"/>
                  <a:gd name="T1" fmla="*/ 27 h 73"/>
                  <a:gd name="T2" fmla="*/ 15 w 158"/>
                  <a:gd name="T3" fmla="*/ 24 h 73"/>
                  <a:gd name="T4" fmla="*/ 27 w 158"/>
                  <a:gd name="T5" fmla="*/ 27 h 73"/>
                  <a:gd name="T6" fmla="*/ 37 w 158"/>
                  <a:gd name="T7" fmla="*/ 30 h 73"/>
                  <a:gd name="T8" fmla="*/ 42 w 158"/>
                  <a:gd name="T9" fmla="*/ 36 h 73"/>
                  <a:gd name="T10" fmla="*/ 48 w 158"/>
                  <a:gd name="T11" fmla="*/ 48 h 73"/>
                  <a:gd name="T12" fmla="*/ 60 w 158"/>
                  <a:gd name="T13" fmla="*/ 63 h 73"/>
                  <a:gd name="T14" fmla="*/ 72 w 158"/>
                  <a:gd name="T15" fmla="*/ 69 h 73"/>
                  <a:gd name="T16" fmla="*/ 85 w 158"/>
                  <a:gd name="T17" fmla="*/ 72 h 73"/>
                  <a:gd name="T18" fmla="*/ 97 w 158"/>
                  <a:gd name="T19" fmla="*/ 72 h 73"/>
                  <a:gd name="T20" fmla="*/ 105 w 158"/>
                  <a:gd name="T21" fmla="*/ 63 h 73"/>
                  <a:gd name="T22" fmla="*/ 118 w 158"/>
                  <a:gd name="T23" fmla="*/ 57 h 73"/>
                  <a:gd name="T24" fmla="*/ 130 w 158"/>
                  <a:gd name="T25" fmla="*/ 54 h 73"/>
                  <a:gd name="T26" fmla="*/ 142 w 158"/>
                  <a:gd name="T27" fmla="*/ 54 h 73"/>
                  <a:gd name="T28" fmla="*/ 150 w 158"/>
                  <a:gd name="T29" fmla="*/ 57 h 73"/>
                  <a:gd name="T30" fmla="*/ 153 w 158"/>
                  <a:gd name="T31" fmla="*/ 54 h 73"/>
                  <a:gd name="T32" fmla="*/ 148 w 158"/>
                  <a:gd name="T33" fmla="*/ 48 h 73"/>
                  <a:gd name="T34" fmla="*/ 138 w 158"/>
                  <a:gd name="T35" fmla="*/ 45 h 73"/>
                  <a:gd name="T36" fmla="*/ 127 w 158"/>
                  <a:gd name="T37" fmla="*/ 48 h 73"/>
                  <a:gd name="T38" fmla="*/ 115 w 158"/>
                  <a:gd name="T39" fmla="*/ 54 h 73"/>
                  <a:gd name="T40" fmla="*/ 102 w 158"/>
                  <a:gd name="T41" fmla="*/ 60 h 73"/>
                  <a:gd name="T42" fmla="*/ 90 w 158"/>
                  <a:gd name="T43" fmla="*/ 60 h 73"/>
                  <a:gd name="T44" fmla="*/ 78 w 158"/>
                  <a:gd name="T45" fmla="*/ 60 h 73"/>
                  <a:gd name="T46" fmla="*/ 70 w 158"/>
                  <a:gd name="T47" fmla="*/ 57 h 73"/>
                  <a:gd name="T48" fmla="*/ 60 w 158"/>
                  <a:gd name="T49" fmla="*/ 51 h 73"/>
                  <a:gd name="T50" fmla="*/ 52 w 158"/>
                  <a:gd name="T51" fmla="*/ 39 h 73"/>
                  <a:gd name="T52" fmla="*/ 42 w 158"/>
                  <a:gd name="T53" fmla="*/ 24 h 73"/>
                  <a:gd name="T54" fmla="*/ 37 w 158"/>
                  <a:gd name="T55" fmla="*/ 7 h 73"/>
                  <a:gd name="T56" fmla="*/ 27 w 158"/>
                  <a:gd name="T57" fmla="*/ 0 h 73"/>
                  <a:gd name="T58" fmla="*/ 22 w 158"/>
                  <a:gd name="T59" fmla="*/ 0 h 73"/>
                  <a:gd name="T60" fmla="*/ 12 w 158"/>
                  <a:gd name="T61" fmla="*/ 3 h 73"/>
                  <a:gd name="T62" fmla="*/ 0 w 158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>
                  <a:gd name="T0" fmla="*/ 0 w 156"/>
                  <a:gd name="T1" fmla="*/ 43 h 74"/>
                  <a:gd name="T2" fmla="*/ 4 w 156"/>
                  <a:gd name="T3" fmla="*/ 46 h 74"/>
                  <a:gd name="T4" fmla="*/ 9 w 156"/>
                  <a:gd name="T5" fmla="*/ 48 h 74"/>
                  <a:gd name="T6" fmla="*/ 15 w 156"/>
                  <a:gd name="T7" fmla="*/ 48 h 74"/>
                  <a:gd name="T8" fmla="*/ 22 w 156"/>
                  <a:gd name="T9" fmla="*/ 48 h 74"/>
                  <a:gd name="T10" fmla="*/ 27 w 156"/>
                  <a:gd name="T11" fmla="*/ 48 h 74"/>
                  <a:gd name="T12" fmla="*/ 30 w 156"/>
                  <a:gd name="T13" fmla="*/ 46 h 74"/>
                  <a:gd name="T14" fmla="*/ 37 w 156"/>
                  <a:gd name="T15" fmla="*/ 43 h 74"/>
                  <a:gd name="T16" fmla="*/ 43 w 156"/>
                  <a:gd name="T17" fmla="*/ 37 h 74"/>
                  <a:gd name="T18" fmla="*/ 45 w 156"/>
                  <a:gd name="T19" fmla="*/ 30 h 74"/>
                  <a:gd name="T20" fmla="*/ 49 w 156"/>
                  <a:gd name="T21" fmla="*/ 25 h 74"/>
                  <a:gd name="T22" fmla="*/ 52 w 156"/>
                  <a:gd name="T23" fmla="*/ 18 h 74"/>
                  <a:gd name="T24" fmla="*/ 58 w 156"/>
                  <a:gd name="T25" fmla="*/ 12 h 74"/>
                  <a:gd name="T26" fmla="*/ 64 w 156"/>
                  <a:gd name="T27" fmla="*/ 7 h 74"/>
                  <a:gd name="T28" fmla="*/ 70 w 156"/>
                  <a:gd name="T29" fmla="*/ 3 h 74"/>
                  <a:gd name="T30" fmla="*/ 76 w 156"/>
                  <a:gd name="T31" fmla="*/ 0 h 74"/>
                  <a:gd name="T32" fmla="*/ 85 w 156"/>
                  <a:gd name="T33" fmla="*/ 0 h 74"/>
                  <a:gd name="T34" fmla="*/ 91 w 156"/>
                  <a:gd name="T35" fmla="*/ 0 h 74"/>
                  <a:gd name="T36" fmla="*/ 95 w 156"/>
                  <a:gd name="T37" fmla="*/ 0 h 74"/>
                  <a:gd name="T38" fmla="*/ 100 w 156"/>
                  <a:gd name="T39" fmla="*/ 7 h 74"/>
                  <a:gd name="T40" fmla="*/ 106 w 156"/>
                  <a:gd name="T41" fmla="*/ 9 h 74"/>
                  <a:gd name="T42" fmla="*/ 110 w 156"/>
                  <a:gd name="T43" fmla="*/ 12 h 74"/>
                  <a:gd name="T44" fmla="*/ 118 w 156"/>
                  <a:gd name="T45" fmla="*/ 15 h 74"/>
                  <a:gd name="T46" fmla="*/ 125 w 156"/>
                  <a:gd name="T47" fmla="*/ 18 h 74"/>
                  <a:gd name="T48" fmla="*/ 130 w 156"/>
                  <a:gd name="T49" fmla="*/ 18 h 74"/>
                  <a:gd name="T50" fmla="*/ 136 w 156"/>
                  <a:gd name="T51" fmla="*/ 18 h 74"/>
                  <a:gd name="T52" fmla="*/ 140 w 156"/>
                  <a:gd name="T53" fmla="*/ 18 h 74"/>
                  <a:gd name="T54" fmla="*/ 146 w 156"/>
                  <a:gd name="T55" fmla="*/ 18 h 74"/>
                  <a:gd name="T56" fmla="*/ 151 w 156"/>
                  <a:gd name="T57" fmla="*/ 15 h 74"/>
                  <a:gd name="T58" fmla="*/ 155 w 156"/>
                  <a:gd name="T59" fmla="*/ 12 h 74"/>
                  <a:gd name="T60" fmla="*/ 155 w 156"/>
                  <a:gd name="T61" fmla="*/ 18 h 74"/>
                  <a:gd name="T62" fmla="*/ 151 w 156"/>
                  <a:gd name="T63" fmla="*/ 22 h 74"/>
                  <a:gd name="T64" fmla="*/ 146 w 156"/>
                  <a:gd name="T65" fmla="*/ 25 h 74"/>
                  <a:gd name="T66" fmla="*/ 143 w 156"/>
                  <a:gd name="T67" fmla="*/ 27 h 74"/>
                  <a:gd name="T68" fmla="*/ 136 w 156"/>
                  <a:gd name="T69" fmla="*/ 27 h 74"/>
                  <a:gd name="T70" fmla="*/ 133 w 156"/>
                  <a:gd name="T71" fmla="*/ 27 h 74"/>
                  <a:gd name="T72" fmla="*/ 128 w 156"/>
                  <a:gd name="T73" fmla="*/ 27 h 74"/>
                  <a:gd name="T74" fmla="*/ 121 w 156"/>
                  <a:gd name="T75" fmla="*/ 25 h 74"/>
                  <a:gd name="T76" fmla="*/ 115 w 156"/>
                  <a:gd name="T77" fmla="*/ 18 h 74"/>
                  <a:gd name="T78" fmla="*/ 106 w 156"/>
                  <a:gd name="T79" fmla="*/ 15 h 74"/>
                  <a:gd name="T80" fmla="*/ 103 w 156"/>
                  <a:gd name="T81" fmla="*/ 12 h 74"/>
                  <a:gd name="T82" fmla="*/ 97 w 156"/>
                  <a:gd name="T83" fmla="*/ 12 h 74"/>
                  <a:gd name="T84" fmla="*/ 88 w 156"/>
                  <a:gd name="T85" fmla="*/ 12 h 74"/>
                  <a:gd name="T86" fmla="*/ 82 w 156"/>
                  <a:gd name="T87" fmla="*/ 12 h 74"/>
                  <a:gd name="T88" fmla="*/ 79 w 156"/>
                  <a:gd name="T89" fmla="*/ 12 h 74"/>
                  <a:gd name="T90" fmla="*/ 73 w 156"/>
                  <a:gd name="T91" fmla="*/ 12 h 74"/>
                  <a:gd name="T92" fmla="*/ 67 w 156"/>
                  <a:gd name="T93" fmla="*/ 15 h 74"/>
                  <a:gd name="T94" fmla="*/ 64 w 156"/>
                  <a:gd name="T95" fmla="*/ 18 h 74"/>
                  <a:gd name="T96" fmla="*/ 58 w 156"/>
                  <a:gd name="T97" fmla="*/ 22 h 74"/>
                  <a:gd name="T98" fmla="*/ 55 w 156"/>
                  <a:gd name="T99" fmla="*/ 25 h 74"/>
                  <a:gd name="T100" fmla="*/ 52 w 156"/>
                  <a:gd name="T101" fmla="*/ 33 h 74"/>
                  <a:gd name="T102" fmla="*/ 45 w 156"/>
                  <a:gd name="T103" fmla="*/ 43 h 74"/>
                  <a:gd name="T104" fmla="*/ 43 w 156"/>
                  <a:gd name="T105" fmla="*/ 48 h 74"/>
                  <a:gd name="T106" fmla="*/ 37 w 156"/>
                  <a:gd name="T107" fmla="*/ 61 h 74"/>
                  <a:gd name="T108" fmla="*/ 34 w 156"/>
                  <a:gd name="T109" fmla="*/ 67 h 74"/>
                  <a:gd name="T110" fmla="*/ 30 w 156"/>
                  <a:gd name="T111" fmla="*/ 70 h 74"/>
                  <a:gd name="T112" fmla="*/ 27 w 156"/>
                  <a:gd name="T113" fmla="*/ 73 h 74"/>
                  <a:gd name="T114" fmla="*/ 22 w 156"/>
                  <a:gd name="T115" fmla="*/ 73 h 74"/>
                  <a:gd name="T116" fmla="*/ 19 w 156"/>
                  <a:gd name="T117" fmla="*/ 73 h 74"/>
                  <a:gd name="T118" fmla="*/ 15 w 156"/>
                  <a:gd name="T119" fmla="*/ 73 h 74"/>
                  <a:gd name="T120" fmla="*/ 9 w 156"/>
                  <a:gd name="T121" fmla="*/ 70 h 74"/>
                  <a:gd name="T122" fmla="*/ 7 w 156"/>
                  <a:gd name="T123" fmla="*/ 67 h 74"/>
                  <a:gd name="T124" fmla="*/ 0 w 156"/>
                  <a:gd name="T125" fmla="*/ 4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>
                  <a:gd name="T0" fmla="*/ 3 w 153"/>
                  <a:gd name="T1" fmla="*/ 46 h 75"/>
                  <a:gd name="T2" fmla="*/ 15 w 153"/>
                  <a:gd name="T3" fmla="*/ 49 h 75"/>
                  <a:gd name="T4" fmla="*/ 23 w 153"/>
                  <a:gd name="T5" fmla="*/ 49 h 75"/>
                  <a:gd name="T6" fmla="*/ 33 w 153"/>
                  <a:gd name="T7" fmla="*/ 46 h 75"/>
                  <a:gd name="T8" fmla="*/ 42 w 153"/>
                  <a:gd name="T9" fmla="*/ 37 h 75"/>
                  <a:gd name="T10" fmla="*/ 48 w 153"/>
                  <a:gd name="T11" fmla="*/ 28 h 75"/>
                  <a:gd name="T12" fmla="*/ 57 w 153"/>
                  <a:gd name="T13" fmla="*/ 12 h 75"/>
                  <a:gd name="T14" fmla="*/ 68 w 153"/>
                  <a:gd name="T15" fmla="*/ 3 h 75"/>
                  <a:gd name="T16" fmla="*/ 83 w 153"/>
                  <a:gd name="T17" fmla="*/ 0 h 75"/>
                  <a:gd name="T18" fmla="*/ 92 w 153"/>
                  <a:gd name="T19" fmla="*/ 3 h 75"/>
                  <a:gd name="T20" fmla="*/ 104 w 153"/>
                  <a:gd name="T21" fmla="*/ 10 h 75"/>
                  <a:gd name="T22" fmla="*/ 113 w 153"/>
                  <a:gd name="T23" fmla="*/ 15 h 75"/>
                  <a:gd name="T24" fmla="*/ 125 w 153"/>
                  <a:gd name="T25" fmla="*/ 22 h 75"/>
                  <a:gd name="T26" fmla="*/ 137 w 153"/>
                  <a:gd name="T27" fmla="*/ 22 h 75"/>
                  <a:gd name="T28" fmla="*/ 149 w 153"/>
                  <a:gd name="T29" fmla="*/ 15 h 75"/>
                  <a:gd name="T30" fmla="*/ 152 w 153"/>
                  <a:gd name="T31" fmla="*/ 22 h 75"/>
                  <a:gd name="T32" fmla="*/ 143 w 153"/>
                  <a:gd name="T33" fmla="*/ 25 h 75"/>
                  <a:gd name="T34" fmla="*/ 134 w 153"/>
                  <a:gd name="T35" fmla="*/ 28 h 75"/>
                  <a:gd name="T36" fmla="*/ 122 w 153"/>
                  <a:gd name="T37" fmla="*/ 28 h 75"/>
                  <a:gd name="T38" fmla="*/ 113 w 153"/>
                  <a:gd name="T39" fmla="*/ 22 h 75"/>
                  <a:gd name="T40" fmla="*/ 102 w 153"/>
                  <a:gd name="T41" fmla="*/ 15 h 75"/>
                  <a:gd name="T42" fmla="*/ 87 w 153"/>
                  <a:gd name="T43" fmla="*/ 12 h 75"/>
                  <a:gd name="T44" fmla="*/ 75 w 153"/>
                  <a:gd name="T45" fmla="*/ 12 h 75"/>
                  <a:gd name="T46" fmla="*/ 65 w 153"/>
                  <a:gd name="T47" fmla="*/ 15 h 75"/>
                  <a:gd name="T48" fmla="*/ 57 w 153"/>
                  <a:gd name="T49" fmla="*/ 22 h 75"/>
                  <a:gd name="T50" fmla="*/ 50 w 153"/>
                  <a:gd name="T51" fmla="*/ 34 h 75"/>
                  <a:gd name="T52" fmla="*/ 42 w 153"/>
                  <a:gd name="T53" fmla="*/ 53 h 75"/>
                  <a:gd name="T54" fmla="*/ 33 w 153"/>
                  <a:gd name="T55" fmla="*/ 68 h 75"/>
                  <a:gd name="T56" fmla="*/ 23 w 153"/>
                  <a:gd name="T57" fmla="*/ 74 h 75"/>
                  <a:gd name="T58" fmla="*/ 18 w 153"/>
                  <a:gd name="T59" fmla="*/ 74 h 75"/>
                  <a:gd name="T60" fmla="*/ 8 w 153"/>
                  <a:gd name="T61" fmla="*/ 71 h 75"/>
                  <a:gd name="T62" fmla="*/ 0 w 153"/>
                  <a:gd name="T63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>
                  <a:gd name="T0" fmla="*/ 3 w 154"/>
                  <a:gd name="T1" fmla="*/ 44 h 72"/>
                  <a:gd name="T2" fmla="*/ 15 w 154"/>
                  <a:gd name="T3" fmla="*/ 48 h 72"/>
                  <a:gd name="T4" fmla="*/ 26 w 154"/>
                  <a:gd name="T5" fmla="*/ 48 h 72"/>
                  <a:gd name="T6" fmla="*/ 33 w 154"/>
                  <a:gd name="T7" fmla="*/ 41 h 72"/>
                  <a:gd name="T8" fmla="*/ 41 w 154"/>
                  <a:gd name="T9" fmla="*/ 36 h 72"/>
                  <a:gd name="T10" fmla="*/ 48 w 154"/>
                  <a:gd name="T11" fmla="*/ 24 h 72"/>
                  <a:gd name="T12" fmla="*/ 56 w 154"/>
                  <a:gd name="T13" fmla="*/ 12 h 72"/>
                  <a:gd name="T14" fmla="*/ 69 w 154"/>
                  <a:gd name="T15" fmla="*/ 4 h 72"/>
                  <a:gd name="T16" fmla="*/ 84 w 154"/>
                  <a:gd name="T17" fmla="*/ 0 h 72"/>
                  <a:gd name="T18" fmla="*/ 93 w 154"/>
                  <a:gd name="T19" fmla="*/ 4 h 72"/>
                  <a:gd name="T20" fmla="*/ 105 w 154"/>
                  <a:gd name="T21" fmla="*/ 9 h 72"/>
                  <a:gd name="T22" fmla="*/ 116 w 154"/>
                  <a:gd name="T23" fmla="*/ 15 h 72"/>
                  <a:gd name="T24" fmla="*/ 126 w 154"/>
                  <a:gd name="T25" fmla="*/ 18 h 72"/>
                  <a:gd name="T26" fmla="*/ 138 w 154"/>
                  <a:gd name="T27" fmla="*/ 18 h 72"/>
                  <a:gd name="T28" fmla="*/ 150 w 154"/>
                  <a:gd name="T29" fmla="*/ 15 h 72"/>
                  <a:gd name="T30" fmla="*/ 153 w 154"/>
                  <a:gd name="T31" fmla="*/ 18 h 72"/>
                  <a:gd name="T32" fmla="*/ 144 w 154"/>
                  <a:gd name="T33" fmla="*/ 24 h 72"/>
                  <a:gd name="T34" fmla="*/ 135 w 154"/>
                  <a:gd name="T35" fmla="*/ 27 h 72"/>
                  <a:gd name="T36" fmla="*/ 126 w 154"/>
                  <a:gd name="T37" fmla="*/ 24 h 72"/>
                  <a:gd name="T38" fmla="*/ 114 w 154"/>
                  <a:gd name="T39" fmla="*/ 18 h 72"/>
                  <a:gd name="T40" fmla="*/ 101 w 154"/>
                  <a:gd name="T41" fmla="*/ 12 h 72"/>
                  <a:gd name="T42" fmla="*/ 86 w 154"/>
                  <a:gd name="T43" fmla="*/ 12 h 72"/>
                  <a:gd name="T44" fmla="*/ 78 w 154"/>
                  <a:gd name="T45" fmla="*/ 12 h 72"/>
                  <a:gd name="T46" fmla="*/ 66 w 154"/>
                  <a:gd name="T47" fmla="*/ 15 h 72"/>
                  <a:gd name="T48" fmla="*/ 56 w 154"/>
                  <a:gd name="T49" fmla="*/ 21 h 72"/>
                  <a:gd name="T50" fmla="*/ 51 w 154"/>
                  <a:gd name="T51" fmla="*/ 33 h 72"/>
                  <a:gd name="T52" fmla="*/ 41 w 154"/>
                  <a:gd name="T53" fmla="*/ 51 h 72"/>
                  <a:gd name="T54" fmla="*/ 33 w 154"/>
                  <a:gd name="T55" fmla="*/ 65 h 72"/>
                  <a:gd name="T56" fmla="*/ 26 w 154"/>
                  <a:gd name="T57" fmla="*/ 71 h 72"/>
                  <a:gd name="T58" fmla="*/ 18 w 154"/>
                  <a:gd name="T59" fmla="*/ 71 h 72"/>
                  <a:gd name="T60" fmla="*/ 8 w 154"/>
                  <a:gd name="T61" fmla="*/ 68 h 72"/>
                  <a:gd name="T62" fmla="*/ 0 w 154"/>
                  <a:gd name="T63" fmla="*/ 4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>
                  <a:gd name="T0" fmla="*/ 31 w 57"/>
                  <a:gd name="T1" fmla="*/ 0 h 66"/>
                  <a:gd name="T2" fmla="*/ 0 w 57"/>
                  <a:gd name="T3" fmla="*/ 17 h 66"/>
                  <a:gd name="T4" fmla="*/ 17 w 57"/>
                  <a:gd name="T5" fmla="*/ 65 h 66"/>
                  <a:gd name="T6" fmla="*/ 56 w 57"/>
                  <a:gd name="T7" fmla="*/ 41 h 66"/>
                  <a:gd name="T8" fmla="*/ 31 w 5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>
                  <a:gd name="T0" fmla="*/ 30 w 55"/>
                  <a:gd name="T1" fmla="*/ 0 h 65"/>
                  <a:gd name="T2" fmla="*/ 0 w 55"/>
                  <a:gd name="T3" fmla="*/ 17 h 65"/>
                  <a:gd name="T4" fmla="*/ 16 w 55"/>
                  <a:gd name="T5" fmla="*/ 64 h 65"/>
                  <a:gd name="T6" fmla="*/ 54 w 55"/>
                  <a:gd name="T7" fmla="*/ 40 h 65"/>
                  <a:gd name="T8" fmla="*/ 30 w 5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>
                  <a:gd name="T0" fmla="*/ 30 w 56"/>
                  <a:gd name="T1" fmla="*/ 0 h 65"/>
                  <a:gd name="T2" fmla="*/ 0 w 56"/>
                  <a:gd name="T3" fmla="*/ 17 h 65"/>
                  <a:gd name="T4" fmla="*/ 16 w 56"/>
                  <a:gd name="T5" fmla="*/ 64 h 65"/>
                  <a:gd name="T6" fmla="*/ 55 w 56"/>
                  <a:gd name="T7" fmla="*/ 41 h 65"/>
                  <a:gd name="T8" fmla="*/ 30 w 56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>
                  <a:gd name="T0" fmla="*/ 59 w 60"/>
                  <a:gd name="T1" fmla="*/ 0 h 81"/>
                  <a:gd name="T2" fmla="*/ 0 w 60"/>
                  <a:gd name="T3" fmla="*/ 30 h 81"/>
                  <a:gd name="T4" fmla="*/ 45 w 60"/>
                  <a:gd name="T5" fmla="*/ 80 h 81"/>
                  <a:gd name="T6" fmla="*/ 59 w 60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>
                  <a:gd name="T0" fmla="*/ 59 w 60"/>
                  <a:gd name="T1" fmla="*/ 0 h 80"/>
                  <a:gd name="T2" fmla="*/ 0 w 60"/>
                  <a:gd name="T3" fmla="*/ 30 h 80"/>
                  <a:gd name="T4" fmla="*/ 42 w 60"/>
                  <a:gd name="T5" fmla="*/ 79 h 80"/>
                  <a:gd name="T6" fmla="*/ 59 w 60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>
                  <a:gd name="T0" fmla="*/ 58 w 59"/>
                  <a:gd name="T1" fmla="*/ 0 h 83"/>
                  <a:gd name="T2" fmla="*/ 0 w 59"/>
                  <a:gd name="T3" fmla="*/ 31 h 83"/>
                  <a:gd name="T4" fmla="*/ 42 w 59"/>
                  <a:gd name="T5" fmla="*/ 82 h 83"/>
                  <a:gd name="T6" fmla="*/ 58 w 59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>
                  <a:gd name="T0" fmla="*/ 60 w 61"/>
                  <a:gd name="T1" fmla="*/ 0 h 83"/>
                  <a:gd name="T2" fmla="*/ 0 w 61"/>
                  <a:gd name="T3" fmla="*/ 31 h 83"/>
                  <a:gd name="T4" fmla="*/ 46 w 61"/>
                  <a:gd name="T5" fmla="*/ 82 h 83"/>
                  <a:gd name="T6" fmla="*/ 60 w 6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>
                  <a:gd name="T0" fmla="*/ 58 w 59"/>
                  <a:gd name="T1" fmla="*/ 0 h 78"/>
                  <a:gd name="T2" fmla="*/ 0 w 59"/>
                  <a:gd name="T3" fmla="*/ 30 h 78"/>
                  <a:gd name="T4" fmla="*/ 42 w 59"/>
                  <a:gd name="T5" fmla="*/ 77 h 78"/>
                  <a:gd name="T6" fmla="*/ 58 w 59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>
                  <a:gd name="T0" fmla="*/ 0 w 61"/>
                  <a:gd name="T1" fmla="*/ 0 h 81"/>
                  <a:gd name="T2" fmla="*/ 60 w 61"/>
                  <a:gd name="T3" fmla="*/ 31 h 81"/>
                  <a:gd name="T4" fmla="*/ 18 w 61"/>
                  <a:gd name="T5" fmla="*/ 80 h 81"/>
                  <a:gd name="T6" fmla="*/ 0 w 6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>
                  <a:gd name="T0" fmla="*/ 0 w 61"/>
                  <a:gd name="T1" fmla="*/ 0 h 82"/>
                  <a:gd name="T2" fmla="*/ 60 w 61"/>
                  <a:gd name="T3" fmla="*/ 31 h 82"/>
                  <a:gd name="T4" fmla="*/ 18 w 61"/>
                  <a:gd name="T5" fmla="*/ 81 h 82"/>
                  <a:gd name="T6" fmla="*/ 0 w 6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>
                  <a:gd name="T0" fmla="*/ 228 w 229"/>
                  <a:gd name="T1" fmla="*/ 4 h 116"/>
                  <a:gd name="T2" fmla="*/ 222 w 229"/>
                  <a:gd name="T3" fmla="*/ 0 h 116"/>
                  <a:gd name="T4" fmla="*/ 210 w 229"/>
                  <a:gd name="T5" fmla="*/ 0 h 116"/>
                  <a:gd name="T6" fmla="*/ 200 w 229"/>
                  <a:gd name="T7" fmla="*/ 0 h 116"/>
                  <a:gd name="T8" fmla="*/ 192 w 229"/>
                  <a:gd name="T9" fmla="*/ 0 h 116"/>
                  <a:gd name="T10" fmla="*/ 180 w 229"/>
                  <a:gd name="T11" fmla="*/ 4 h 116"/>
                  <a:gd name="T12" fmla="*/ 170 w 229"/>
                  <a:gd name="T13" fmla="*/ 10 h 116"/>
                  <a:gd name="T14" fmla="*/ 164 w 229"/>
                  <a:gd name="T15" fmla="*/ 13 h 116"/>
                  <a:gd name="T16" fmla="*/ 159 w 229"/>
                  <a:gd name="T17" fmla="*/ 22 h 116"/>
                  <a:gd name="T18" fmla="*/ 152 w 229"/>
                  <a:gd name="T19" fmla="*/ 31 h 116"/>
                  <a:gd name="T20" fmla="*/ 149 w 229"/>
                  <a:gd name="T21" fmla="*/ 38 h 116"/>
                  <a:gd name="T22" fmla="*/ 146 w 229"/>
                  <a:gd name="T23" fmla="*/ 43 h 116"/>
                  <a:gd name="T24" fmla="*/ 134 w 229"/>
                  <a:gd name="T25" fmla="*/ 59 h 116"/>
                  <a:gd name="T26" fmla="*/ 122 w 229"/>
                  <a:gd name="T27" fmla="*/ 72 h 116"/>
                  <a:gd name="T28" fmla="*/ 113 w 229"/>
                  <a:gd name="T29" fmla="*/ 77 h 116"/>
                  <a:gd name="T30" fmla="*/ 98 w 229"/>
                  <a:gd name="T31" fmla="*/ 84 h 116"/>
                  <a:gd name="T32" fmla="*/ 86 w 229"/>
                  <a:gd name="T33" fmla="*/ 90 h 116"/>
                  <a:gd name="T34" fmla="*/ 73 w 229"/>
                  <a:gd name="T35" fmla="*/ 93 h 116"/>
                  <a:gd name="T36" fmla="*/ 64 w 229"/>
                  <a:gd name="T37" fmla="*/ 93 h 116"/>
                  <a:gd name="T38" fmla="*/ 52 w 229"/>
                  <a:gd name="T39" fmla="*/ 93 h 116"/>
                  <a:gd name="T40" fmla="*/ 37 w 229"/>
                  <a:gd name="T41" fmla="*/ 90 h 116"/>
                  <a:gd name="T42" fmla="*/ 25 w 229"/>
                  <a:gd name="T43" fmla="*/ 84 h 116"/>
                  <a:gd name="T44" fmla="*/ 15 w 229"/>
                  <a:gd name="T45" fmla="*/ 74 h 116"/>
                  <a:gd name="T46" fmla="*/ 10 w 229"/>
                  <a:gd name="T47" fmla="*/ 69 h 116"/>
                  <a:gd name="T48" fmla="*/ 0 w 229"/>
                  <a:gd name="T49" fmla="*/ 100 h 116"/>
                  <a:gd name="T50" fmla="*/ 7 w 229"/>
                  <a:gd name="T51" fmla="*/ 105 h 116"/>
                  <a:gd name="T52" fmla="*/ 22 w 229"/>
                  <a:gd name="T53" fmla="*/ 112 h 116"/>
                  <a:gd name="T54" fmla="*/ 33 w 229"/>
                  <a:gd name="T55" fmla="*/ 112 h 116"/>
                  <a:gd name="T56" fmla="*/ 48 w 229"/>
                  <a:gd name="T57" fmla="*/ 115 h 116"/>
                  <a:gd name="T58" fmla="*/ 61 w 229"/>
                  <a:gd name="T59" fmla="*/ 115 h 116"/>
                  <a:gd name="T60" fmla="*/ 73 w 229"/>
                  <a:gd name="T61" fmla="*/ 112 h 116"/>
                  <a:gd name="T62" fmla="*/ 88 w 229"/>
                  <a:gd name="T63" fmla="*/ 105 h 116"/>
                  <a:gd name="T64" fmla="*/ 98 w 229"/>
                  <a:gd name="T65" fmla="*/ 100 h 116"/>
                  <a:gd name="T66" fmla="*/ 104 w 229"/>
                  <a:gd name="T67" fmla="*/ 97 h 116"/>
                  <a:gd name="T68" fmla="*/ 119 w 229"/>
                  <a:gd name="T69" fmla="*/ 84 h 116"/>
                  <a:gd name="T70" fmla="*/ 131 w 229"/>
                  <a:gd name="T71" fmla="*/ 72 h 116"/>
                  <a:gd name="T72" fmla="*/ 140 w 229"/>
                  <a:gd name="T73" fmla="*/ 56 h 116"/>
                  <a:gd name="T74" fmla="*/ 149 w 229"/>
                  <a:gd name="T75" fmla="*/ 43 h 116"/>
                  <a:gd name="T76" fmla="*/ 159 w 229"/>
                  <a:gd name="T77" fmla="*/ 41 h 116"/>
                  <a:gd name="T78" fmla="*/ 167 w 229"/>
                  <a:gd name="T79" fmla="*/ 31 h 116"/>
                  <a:gd name="T80" fmla="*/ 177 w 229"/>
                  <a:gd name="T81" fmla="*/ 28 h 116"/>
                  <a:gd name="T82" fmla="*/ 185 w 229"/>
                  <a:gd name="T83" fmla="*/ 25 h 116"/>
                  <a:gd name="T84" fmla="*/ 198 w 229"/>
                  <a:gd name="T85" fmla="*/ 25 h 116"/>
                  <a:gd name="T86" fmla="*/ 204 w 229"/>
                  <a:gd name="T87" fmla="*/ 25 h 116"/>
                  <a:gd name="T88" fmla="*/ 210 w 229"/>
                  <a:gd name="T89" fmla="*/ 28 h 116"/>
                  <a:gd name="T90" fmla="*/ 222 w 229"/>
                  <a:gd name="T91" fmla="*/ 35 h 116"/>
                  <a:gd name="T92" fmla="*/ 228 w 229"/>
                  <a:gd name="T93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>
                  <a:gd name="T0" fmla="*/ 0 w 231"/>
                  <a:gd name="T1" fmla="*/ 111 h 115"/>
                  <a:gd name="T2" fmla="*/ 6 w 231"/>
                  <a:gd name="T3" fmla="*/ 114 h 115"/>
                  <a:gd name="T4" fmla="*/ 18 w 231"/>
                  <a:gd name="T5" fmla="*/ 114 h 115"/>
                  <a:gd name="T6" fmla="*/ 27 w 231"/>
                  <a:gd name="T7" fmla="*/ 114 h 115"/>
                  <a:gd name="T8" fmla="*/ 39 w 231"/>
                  <a:gd name="T9" fmla="*/ 111 h 115"/>
                  <a:gd name="T10" fmla="*/ 48 w 231"/>
                  <a:gd name="T11" fmla="*/ 108 h 115"/>
                  <a:gd name="T12" fmla="*/ 58 w 231"/>
                  <a:gd name="T13" fmla="*/ 104 h 115"/>
                  <a:gd name="T14" fmla="*/ 63 w 231"/>
                  <a:gd name="T15" fmla="*/ 101 h 115"/>
                  <a:gd name="T16" fmla="*/ 73 w 231"/>
                  <a:gd name="T17" fmla="*/ 93 h 115"/>
                  <a:gd name="T18" fmla="*/ 76 w 231"/>
                  <a:gd name="T19" fmla="*/ 83 h 115"/>
                  <a:gd name="T20" fmla="*/ 81 w 231"/>
                  <a:gd name="T21" fmla="*/ 77 h 115"/>
                  <a:gd name="T22" fmla="*/ 84 w 231"/>
                  <a:gd name="T23" fmla="*/ 71 h 115"/>
                  <a:gd name="T24" fmla="*/ 94 w 231"/>
                  <a:gd name="T25" fmla="*/ 55 h 115"/>
                  <a:gd name="T26" fmla="*/ 109 w 231"/>
                  <a:gd name="T27" fmla="*/ 40 h 115"/>
                  <a:gd name="T28" fmla="*/ 115 w 231"/>
                  <a:gd name="T29" fmla="*/ 37 h 115"/>
                  <a:gd name="T30" fmla="*/ 130 w 231"/>
                  <a:gd name="T31" fmla="*/ 31 h 115"/>
                  <a:gd name="T32" fmla="*/ 142 w 231"/>
                  <a:gd name="T33" fmla="*/ 24 h 115"/>
                  <a:gd name="T34" fmla="*/ 154 w 231"/>
                  <a:gd name="T35" fmla="*/ 21 h 115"/>
                  <a:gd name="T36" fmla="*/ 164 w 231"/>
                  <a:gd name="T37" fmla="*/ 18 h 115"/>
                  <a:gd name="T38" fmla="*/ 175 w 231"/>
                  <a:gd name="T39" fmla="*/ 21 h 115"/>
                  <a:gd name="T40" fmla="*/ 190 w 231"/>
                  <a:gd name="T41" fmla="*/ 24 h 115"/>
                  <a:gd name="T42" fmla="*/ 205 w 231"/>
                  <a:gd name="T43" fmla="*/ 31 h 115"/>
                  <a:gd name="T44" fmla="*/ 215 w 231"/>
                  <a:gd name="T45" fmla="*/ 37 h 115"/>
                  <a:gd name="T46" fmla="*/ 218 w 231"/>
                  <a:gd name="T47" fmla="*/ 43 h 115"/>
                  <a:gd name="T48" fmla="*/ 230 w 231"/>
                  <a:gd name="T49" fmla="*/ 12 h 115"/>
                  <a:gd name="T50" fmla="*/ 221 w 231"/>
                  <a:gd name="T51" fmla="*/ 9 h 115"/>
                  <a:gd name="T52" fmla="*/ 209 w 231"/>
                  <a:gd name="T53" fmla="*/ 3 h 115"/>
                  <a:gd name="T54" fmla="*/ 194 w 231"/>
                  <a:gd name="T55" fmla="*/ 0 h 115"/>
                  <a:gd name="T56" fmla="*/ 179 w 231"/>
                  <a:gd name="T57" fmla="*/ 0 h 115"/>
                  <a:gd name="T58" fmla="*/ 167 w 231"/>
                  <a:gd name="T59" fmla="*/ 0 h 115"/>
                  <a:gd name="T60" fmla="*/ 154 w 231"/>
                  <a:gd name="T61" fmla="*/ 3 h 115"/>
                  <a:gd name="T62" fmla="*/ 139 w 231"/>
                  <a:gd name="T63" fmla="*/ 9 h 115"/>
                  <a:gd name="T64" fmla="*/ 130 w 231"/>
                  <a:gd name="T65" fmla="*/ 12 h 115"/>
                  <a:gd name="T66" fmla="*/ 124 w 231"/>
                  <a:gd name="T67" fmla="*/ 18 h 115"/>
                  <a:gd name="T68" fmla="*/ 109 w 231"/>
                  <a:gd name="T69" fmla="*/ 31 h 115"/>
                  <a:gd name="T70" fmla="*/ 97 w 231"/>
                  <a:gd name="T71" fmla="*/ 43 h 115"/>
                  <a:gd name="T72" fmla="*/ 88 w 231"/>
                  <a:gd name="T73" fmla="*/ 55 h 115"/>
                  <a:gd name="T74" fmla="*/ 79 w 231"/>
                  <a:gd name="T75" fmla="*/ 68 h 115"/>
                  <a:gd name="T76" fmla="*/ 73 w 231"/>
                  <a:gd name="T77" fmla="*/ 73 h 115"/>
                  <a:gd name="T78" fmla="*/ 61 w 231"/>
                  <a:gd name="T79" fmla="*/ 83 h 115"/>
                  <a:gd name="T80" fmla="*/ 51 w 231"/>
                  <a:gd name="T81" fmla="*/ 86 h 115"/>
                  <a:gd name="T82" fmla="*/ 43 w 231"/>
                  <a:gd name="T83" fmla="*/ 89 h 115"/>
                  <a:gd name="T84" fmla="*/ 33 w 231"/>
                  <a:gd name="T85" fmla="*/ 89 h 115"/>
                  <a:gd name="T86" fmla="*/ 24 w 231"/>
                  <a:gd name="T87" fmla="*/ 89 h 115"/>
                  <a:gd name="T88" fmla="*/ 18 w 231"/>
                  <a:gd name="T89" fmla="*/ 86 h 115"/>
                  <a:gd name="T90" fmla="*/ 6 w 231"/>
                  <a:gd name="T91" fmla="*/ 80 h 115"/>
                  <a:gd name="T92" fmla="*/ 0 w 231"/>
                  <a:gd name="T93" fmla="*/ 11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>
                  <a:gd name="T0" fmla="*/ 233 w 234"/>
                  <a:gd name="T1" fmla="*/ 3 h 115"/>
                  <a:gd name="T2" fmla="*/ 223 w 234"/>
                  <a:gd name="T3" fmla="*/ 0 h 115"/>
                  <a:gd name="T4" fmla="*/ 214 w 234"/>
                  <a:gd name="T5" fmla="*/ 0 h 115"/>
                  <a:gd name="T6" fmla="*/ 202 w 234"/>
                  <a:gd name="T7" fmla="*/ 0 h 115"/>
                  <a:gd name="T8" fmla="*/ 193 w 234"/>
                  <a:gd name="T9" fmla="*/ 0 h 115"/>
                  <a:gd name="T10" fmla="*/ 183 w 234"/>
                  <a:gd name="T11" fmla="*/ 3 h 115"/>
                  <a:gd name="T12" fmla="*/ 172 w 234"/>
                  <a:gd name="T13" fmla="*/ 10 h 115"/>
                  <a:gd name="T14" fmla="*/ 168 w 234"/>
                  <a:gd name="T15" fmla="*/ 13 h 115"/>
                  <a:gd name="T16" fmla="*/ 159 w 234"/>
                  <a:gd name="T17" fmla="*/ 21 h 115"/>
                  <a:gd name="T18" fmla="*/ 153 w 234"/>
                  <a:gd name="T19" fmla="*/ 31 h 115"/>
                  <a:gd name="T20" fmla="*/ 150 w 234"/>
                  <a:gd name="T21" fmla="*/ 37 h 115"/>
                  <a:gd name="T22" fmla="*/ 147 w 234"/>
                  <a:gd name="T23" fmla="*/ 43 h 115"/>
                  <a:gd name="T24" fmla="*/ 138 w 234"/>
                  <a:gd name="T25" fmla="*/ 59 h 115"/>
                  <a:gd name="T26" fmla="*/ 122 w 234"/>
                  <a:gd name="T27" fmla="*/ 71 h 115"/>
                  <a:gd name="T28" fmla="*/ 114 w 234"/>
                  <a:gd name="T29" fmla="*/ 77 h 115"/>
                  <a:gd name="T30" fmla="*/ 101 w 234"/>
                  <a:gd name="T31" fmla="*/ 83 h 115"/>
                  <a:gd name="T32" fmla="*/ 86 w 234"/>
                  <a:gd name="T33" fmla="*/ 90 h 115"/>
                  <a:gd name="T34" fmla="*/ 76 w 234"/>
                  <a:gd name="T35" fmla="*/ 93 h 115"/>
                  <a:gd name="T36" fmla="*/ 65 w 234"/>
                  <a:gd name="T37" fmla="*/ 93 h 115"/>
                  <a:gd name="T38" fmla="*/ 55 w 234"/>
                  <a:gd name="T39" fmla="*/ 93 h 115"/>
                  <a:gd name="T40" fmla="*/ 40 w 234"/>
                  <a:gd name="T41" fmla="*/ 87 h 115"/>
                  <a:gd name="T42" fmla="*/ 25 w 234"/>
                  <a:gd name="T43" fmla="*/ 83 h 115"/>
                  <a:gd name="T44" fmla="*/ 15 w 234"/>
                  <a:gd name="T45" fmla="*/ 74 h 115"/>
                  <a:gd name="T46" fmla="*/ 10 w 234"/>
                  <a:gd name="T47" fmla="*/ 68 h 115"/>
                  <a:gd name="T48" fmla="*/ 0 w 234"/>
                  <a:gd name="T49" fmla="*/ 99 h 115"/>
                  <a:gd name="T50" fmla="*/ 10 w 234"/>
                  <a:gd name="T51" fmla="*/ 105 h 115"/>
                  <a:gd name="T52" fmla="*/ 22 w 234"/>
                  <a:gd name="T53" fmla="*/ 111 h 115"/>
                  <a:gd name="T54" fmla="*/ 34 w 234"/>
                  <a:gd name="T55" fmla="*/ 111 h 115"/>
                  <a:gd name="T56" fmla="*/ 50 w 234"/>
                  <a:gd name="T57" fmla="*/ 114 h 115"/>
                  <a:gd name="T58" fmla="*/ 61 w 234"/>
                  <a:gd name="T59" fmla="*/ 114 h 115"/>
                  <a:gd name="T60" fmla="*/ 74 w 234"/>
                  <a:gd name="T61" fmla="*/ 111 h 115"/>
                  <a:gd name="T62" fmla="*/ 89 w 234"/>
                  <a:gd name="T63" fmla="*/ 105 h 115"/>
                  <a:gd name="T64" fmla="*/ 101 w 234"/>
                  <a:gd name="T65" fmla="*/ 99 h 115"/>
                  <a:gd name="T66" fmla="*/ 107 w 234"/>
                  <a:gd name="T67" fmla="*/ 96 h 115"/>
                  <a:gd name="T68" fmla="*/ 119 w 234"/>
                  <a:gd name="T69" fmla="*/ 83 h 115"/>
                  <a:gd name="T70" fmla="*/ 132 w 234"/>
                  <a:gd name="T71" fmla="*/ 71 h 115"/>
                  <a:gd name="T72" fmla="*/ 144 w 234"/>
                  <a:gd name="T73" fmla="*/ 56 h 115"/>
                  <a:gd name="T74" fmla="*/ 153 w 234"/>
                  <a:gd name="T75" fmla="*/ 46 h 115"/>
                  <a:gd name="T76" fmla="*/ 159 w 234"/>
                  <a:gd name="T77" fmla="*/ 37 h 115"/>
                  <a:gd name="T78" fmla="*/ 172 w 234"/>
                  <a:gd name="T79" fmla="*/ 31 h 115"/>
                  <a:gd name="T80" fmla="*/ 180 w 234"/>
                  <a:gd name="T81" fmla="*/ 25 h 115"/>
                  <a:gd name="T82" fmla="*/ 190 w 234"/>
                  <a:gd name="T83" fmla="*/ 21 h 115"/>
                  <a:gd name="T84" fmla="*/ 199 w 234"/>
                  <a:gd name="T85" fmla="*/ 21 h 115"/>
                  <a:gd name="T86" fmla="*/ 208 w 234"/>
                  <a:gd name="T87" fmla="*/ 25 h 115"/>
                  <a:gd name="T88" fmla="*/ 214 w 234"/>
                  <a:gd name="T89" fmla="*/ 25 h 115"/>
                  <a:gd name="T90" fmla="*/ 226 w 234"/>
                  <a:gd name="T91" fmla="*/ 34 h 115"/>
                  <a:gd name="T92" fmla="*/ 233 w 234"/>
                  <a:gd name="T9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>
                  <a:gd name="T0" fmla="*/ 50 w 102"/>
                  <a:gd name="T1" fmla="*/ 3 h 307"/>
                  <a:gd name="T2" fmla="*/ 47 w 102"/>
                  <a:gd name="T3" fmla="*/ 13 h 307"/>
                  <a:gd name="T4" fmla="*/ 44 w 102"/>
                  <a:gd name="T5" fmla="*/ 16 h 307"/>
                  <a:gd name="T6" fmla="*/ 44 w 102"/>
                  <a:gd name="T7" fmla="*/ 23 h 307"/>
                  <a:gd name="T8" fmla="*/ 39 w 102"/>
                  <a:gd name="T9" fmla="*/ 39 h 307"/>
                  <a:gd name="T10" fmla="*/ 30 w 102"/>
                  <a:gd name="T11" fmla="*/ 61 h 307"/>
                  <a:gd name="T12" fmla="*/ 27 w 102"/>
                  <a:gd name="T13" fmla="*/ 78 h 307"/>
                  <a:gd name="T14" fmla="*/ 20 w 102"/>
                  <a:gd name="T15" fmla="*/ 94 h 307"/>
                  <a:gd name="T16" fmla="*/ 20 w 102"/>
                  <a:gd name="T17" fmla="*/ 107 h 307"/>
                  <a:gd name="T18" fmla="*/ 20 w 102"/>
                  <a:gd name="T19" fmla="*/ 120 h 307"/>
                  <a:gd name="T20" fmla="*/ 24 w 102"/>
                  <a:gd name="T21" fmla="*/ 129 h 307"/>
                  <a:gd name="T22" fmla="*/ 27 w 102"/>
                  <a:gd name="T23" fmla="*/ 136 h 307"/>
                  <a:gd name="T24" fmla="*/ 35 w 102"/>
                  <a:gd name="T25" fmla="*/ 148 h 307"/>
                  <a:gd name="T26" fmla="*/ 47 w 102"/>
                  <a:gd name="T27" fmla="*/ 161 h 307"/>
                  <a:gd name="T28" fmla="*/ 57 w 102"/>
                  <a:gd name="T29" fmla="*/ 174 h 307"/>
                  <a:gd name="T30" fmla="*/ 77 w 102"/>
                  <a:gd name="T31" fmla="*/ 196 h 307"/>
                  <a:gd name="T32" fmla="*/ 89 w 102"/>
                  <a:gd name="T33" fmla="*/ 216 h 307"/>
                  <a:gd name="T34" fmla="*/ 95 w 102"/>
                  <a:gd name="T35" fmla="*/ 225 h 307"/>
                  <a:gd name="T36" fmla="*/ 98 w 102"/>
                  <a:gd name="T37" fmla="*/ 236 h 307"/>
                  <a:gd name="T38" fmla="*/ 101 w 102"/>
                  <a:gd name="T39" fmla="*/ 252 h 307"/>
                  <a:gd name="T40" fmla="*/ 101 w 102"/>
                  <a:gd name="T41" fmla="*/ 265 h 307"/>
                  <a:gd name="T42" fmla="*/ 101 w 102"/>
                  <a:gd name="T43" fmla="*/ 274 h 307"/>
                  <a:gd name="T44" fmla="*/ 95 w 102"/>
                  <a:gd name="T45" fmla="*/ 293 h 307"/>
                  <a:gd name="T46" fmla="*/ 92 w 102"/>
                  <a:gd name="T47" fmla="*/ 306 h 307"/>
                  <a:gd name="T48" fmla="*/ 69 w 102"/>
                  <a:gd name="T49" fmla="*/ 287 h 307"/>
                  <a:gd name="T50" fmla="*/ 74 w 102"/>
                  <a:gd name="T51" fmla="*/ 274 h 307"/>
                  <a:gd name="T52" fmla="*/ 77 w 102"/>
                  <a:gd name="T53" fmla="*/ 261 h 307"/>
                  <a:gd name="T54" fmla="*/ 80 w 102"/>
                  <a:gd name="T55" fmla="*/ 249 h 307"/>
                  <a:gd name="T56" fmla="*/ 83 w 102"/>
                  <a:gd name="T57" fmla="*/ 236 h 307"/>
                  <a:gd name="T58" fmla="*/ 80 w 102"/>
                  <a:gd name="T59" fmla="*/ 222 h 307"/>
                  <a:gd name="T60" fmla="*/ 77 w 102"/>
                  <a:gd name="T61" fmla="*/ 209 h 307"/>
                  <a:gd name="T62" fmla="*/ 71 w 102"/>
                  <a:gd name="T63" fmla="*/ 196 h 307"/>
                  <a:gd name="T64" fmla="*/ 65 w 102"/>
                  <a:gd name="T65" fmla="*/ 190 h 307"/>
                  <a:gd name="T66" fmla="*/ 54 w 102"/>
                  <a:gd name="T67" fmla="*/ 180 h 307"/>
                  <a:gd name="T68" fmla="*/ 42 w 102"/>
                  <a:gd name="T69" fmla="*/ 168 h 307"/>
                  <a:gd name="T70" fmla="*/ 30 w 102"/>
                  <a:gd name="T71" fmla="*/ 155 h 307"/>
                  <a:gd name="T72" fmla="*/ 20 w 102"/>
                  <a:gd name="T73" fmla="*/ 142 h 307"/>
                  <a:gd name="T74" fmla="*/ 12 w 102"/>
                  <a:gd name="T75" fmla="*/ 123 h 307"/>
                  <a:gd name="T76" fmla="*/ 3 w 102"/>
                  <a:gd name="T77" fmla="*/ 110 h 307"/>
                  <a:gd name="T78" fmla="*/ 0 w 102"/>
                  <a:gd name="T79" fmla="*/ 100 h 307"/>
                  <a:gd name="T80" fmla="*/ 0 w 102"/>
                  <a:gd name="T81" fmla="*/ 84 h 307"/>
                  <a:gd name="T82" fmla="*/ 0 w 102"/>
                  <a:gd name="T83" fmla="*/ 61 h 307"/>
                  <a:gd name="T84" fmla="*/ 0 w 102"/>
                  <a:gd name="T85" fmla="*/ 48 h 307"/>
                  <a:gd name="T86" fmla="*/ 3 w 102"/>
                  <a:gd name="T87" fmla="*/ 32 h 307"/>
                  <a:gd name="T88" fmla="*/ 6 w 102"/>
                  <a:gd name="T89" fmla="*/ 19 h 307"/>
                  <a:gd name="T90" fmla="*/ 6 w 102"/>
                  <a:gd name="T91" fmla="*/ 10 h 307"/>
                  <a:gd name="T92" fmla="*/ 12 w 102"/>
                  <a:gd name="T93" fmla="*/ 0 h 307"/>
                  <a:gd name="T94" fmla="*/ 50 w 102"/>
                  <a:gd name="T95" fmla="*/ 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>
                  <a:gd name="T0" fmla="*/ 51 w 102"/>
                  <a:gd name="T1" fmla="*/ 6 h 312"/>
                  <a:gd name="T2" fmla="*/ 47 w 102"/>
                  <a:gd name="T3" fmla="*/ 16 h 312"/>
                  <a:gd name="T4" fmla="*/ 44 w 102"/>
                  <a:gd name="T5" fmla="*/ 19 h 312"/>
                  <a:gd name="T6" fmla="*/ 44 w 102"/>
                  <a:gd name="T7" fmla="*/ 26 h 312"/>
                  <a:gd name="T8" fmla="*/ 39 w 102"/>
                  <a:gd name="T9" fmla="*/ 43 h 312"/>
                  <a:gd name="T10" fmla="*/ 30 w 102"/>
                  <a:gd name="T11" fmla="*/ 65 h 312"/>
                  <a:gd name="T12" fmla="*/ 24 w 102"/>
                  <a:gd name="T13" fmla="*/ 81 h 312"/>
                  <a:gd name="T14" fmla="*/ 21 w 102"/>
                  <a:gd name="T15" fmla="*/ 97 h 312"/>
                  <a:gd name="T16" fmla="*/ 21 w 102"/>
                  <a:gd name="T17" fmla="*/ 110 h 312"/>
                  <a:gd name="T18" fmla="*/ 21 w 102"/>
                  <a:gd name="T19" fmla="*/ 120 h 312"/>
                  <a:gd name="T20" fmla="*/ 24 w 102"/>
                  <a:gd name="T21" fmla="*/ 133 h 312"/>
                  <a:gd name="T22" fmla="*/ 27 w 102"/>
                  <a:gd name="T23" fmla="*/ 140 h 312"/>
                  <a:gd name="T24" fmla="*/ 36 w 102"/>
                  <a:gd name="T25" fmla="*/ 152 h 312"/>
                  <a:gd name="T26" fmla="*/ 44 w 102"/>
                  <a:gd name="T27" fmla="*/ 165 h 312"/>
                  <a:gd name="T28" fmla="*/ 57 w 102"/>
                  <a:gd name="T29" fmla="*/ 178 h 312"/>
                  <a:gd name="T30" fmla="*/ 77 w 102"/>
                  <a:gd name="T31" fmla="*/ 201 h 312"/>
                  <a:gd name="T32" fmla="*/ 89 w 102"/>
                  <a:gd name="T33" fmla="*/ 221 h 312"/>
                  <a:gd name="T34" fmla="*/ 95 w 102"/>
                  <a:gd name="T35" fmla="*/ 230 h 312"/>
                  <a:gd name="T36" fmla="*/ 98 w 102"/>
                  <a:gd name="T37" fmla="*/ 240 h 312"/>
                  <a:gd name="T38" fmla="*/ 101 w 102"/>
                  <a:gd name="T39" fmla="*/ 256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5 w 102"/>
                  <a:gd name="T45" fmla="*/ 298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4 w 102"/>
                  <a:gd name="T51" fmla="*/ 279 h 312"/>
                  <a:gd name="T52" fmla="*/ 77 w 102"/>
                  <a:gd name="T53" fmla="*/ 265 h 312"/>
                  <a:gd name="T54" fmla="*/ 81 w 102"/>
                  <a:gd name="T55" fmla="*/ 253 h 312"/>
                  <a:gd name="T56" fmla="*/ 81 w 102"/>
                  <a:gd name="T57" fmla="*/ 240 h 312"/>
                  <a:gd name="T58" fmla="*/ 81 w 102"/>
                  <a:gd name="T59" fmla="*/ 227 h 312"/>
                  <a:gd name="T60" fmla="*/ 74 w 102"/>
                  <a:gd name="T61" fmla="*/ 211 h 312"/>
                  <a:gd name="T62" fmla="*/ 71 w 102"/>
                  <a:gd name="T63" fmla="*/ 201 h 312"/>
                  <a:gd name="T64" fmla="*/ 66 w 102"/>
                  <a:gd name="T65" fmla="*/ 195 h 312"/>
                  <a:gd name="T66" fmla="*/ 54 w 102"/>
                  <a:gd name="T67" fmla="*/ 184 h 312"/>
                  <a:gd name="T68" fmla="*/ 39 w 102"/>
                  <a:gd name="T69" fmla="*/ 168 h 312"/>
                  <a:gd name="T70" fmla="*/ 27 w 102"/>
                  <a:gd name="T71" fmla="*/ 156 h 312"/>
                  <a:gd name="T72" fmla="*/ 21 w 102"/>
                  <a:gd name="T73" fmla="*/ 146 h 312"/>
                  <a:gd name="T74" fmla="*/ 12 w 102"/>
                  <a:gd name="T75" fmla="*/ 127 h 312"/>
                  <a:gd name="T76" fmla="*/ 3 w 102"/>
                  <a:gd name="T77" fmla="*/ 113 h 312"/>
                  <a:gd name="T78" fmla="*/ 0 w 102"/>
                  <a:gd name="T79" fmla="*/ 103 h 312"/>
                  <a:gd name="T80" fmla="*/ 0 w 102"/>
                  <a:gd name="T81" fmla="*/ 84 h 312"/>
                  <a:gd name="T82" fmla="*/ 0 w 102"/>
                  <a:gd name="T83" fmla="*/ 65 h 312"/>
                  <a:gd name="T84" fmla="*/ 0 w 102"/>
                  <a:gd name="T85" fmla="*/ 52 h 312"/>
                  <a:gd name="T86" fmla="*/ 3 w 102"/>
                  <a:gd name="T87" fmla="*/ 35 h 312"/>
                  <a:gd name="T88" fmla="*/ 6 w 102"/>
                  <a:gd name="T89" fmla="*/ 22 h 312"/>
                  <a:gd name="T90" fmla="*/ 6 w 102"/>
                  <a:gd name="T91" fmla="*/ 10 h 312"/>
                  <a:gd name="T92" fmla="*/ 12 w 102"/>
                  <a:gd name="T93" fmla="*/ 0 h 312"/>
                  <a:gd name="T94" fmla="*/ 51 w 102"/>
                  <a:gd name="T95" fmla="*/ 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>
                  <a:gd name="T0" fmla="*/ 52 w 103"/>
                  <a:gd name="T1" fmla="*/ 7 h 313"/>
                  <a:gd name="T2" fmla="*/ 46 w 103"/>
                  <a:gd name="T3" fmla="*/ 16 h 313"/>
                  <a:gd name="T4" fmla="*/ 44 w 103"/>
                  <a:gd name="T5" fmla="*/ 26 h 313"/>
                  <a:gd name="T6" fmla="*/ 37 w 103"/>
                  <a:gd name="T7" fmla="*/ 43 h 313"/>
                  <a:gd name="T8" fmla="*/ 29 w 103"/>
                  <a:gd name="T9" fmla="*/ 65 h 313"/>
                  <a:gd name="T10" fmla="*/ 26 w 103"/>
                  <a:gd name="T11" fmla="*/ 78 h 313"/>
                  <a:gd name="T12" fmla="*/ 23 w 103"/>
                  <a:gd name="T13" fmla="*/ 97 h 313"/>
                  <a:gd name="T14" fmla="*/ 23 w 103"/>
                  <a:gd name="T15" fmla="*/ 110 h 313"/>
                  <a:gd name="T16" fmla="*/ 23 w 103"/>
                  <a:gd name="T17" fmla="*/ 121 h 313"/>
                  <a:gd name="T18" fmla="*/ 23 w 103"/>
                  <a:gd name="T19" fmla="*/ 134 h 313"/>
                  <a:gd name="T20" fmla="*/ 29 w 103"/>
                  <a:gd name="T21" fmla="*/ 140 h 313"/>
                  <a:gd name="T22" fmla="*/ 37 w 103"/>
                  <a:gd name="T23" fmla="*/ 153 h 313"/>
                  <a:gd name="T24" fmla="*/ 46 w 103"/>
                  <a:gd name="T25" fmla="*/ 166 h 313"/>
                  <a:gd name="T26" fmla="*/ 58 w 103"/>
                  <a:gd name="T27" fmla="*/ 178 h 313"/>
                  <a:gd name="T28" fmla="*/ 78 w 103"/>
                  <a:gd name="T29" fmla="*/ 202 h 313"/>
                  <a:gd name="T30" fmla="*/ 90 w 103"/>
                  <a:gd name="T31" fmla="*/ 218 h 313"/>
                  <a:gd name="T32" fmla="*/ 96 w 103"/>
                  <a:gd name="T33" fmla="*/ 231 h 313"/>
                  <a:gd name="T34" fmla="*/ 98 w 103"/>
                  <a:gd name="T35" fmla="*/ 240 h 313"/>
                  <a:gd name="T36" fmla="*/ 98 w 103"/>
                  <a:gd name="T37" fmla="*/ 256 h 313"/>
                  <a:gd name="T38" fmla="*/ 102 w 103"/>
                  <a:gd name="T39" fmla="*/ 266 h 313"/>
                  <a:gd name="T40" fmla="*/ 98 w 103"/>
                  <a:gd name="T41" fmla="*/ 280 h 313"/>
                  <a:gd name="T42" fmla="*/ 96 w 103"/>
                  <a:gd name="T43" fmla="*/ 299 h 313"/>
                  <a:gd name="T44" fmla="*/ 90 w 103"/>
                  <a:gd name="T45" fmla="*/ 312 h 313"/>
                  <a:gd name="T46" fmla="*/ 69 w 103"/>
                  <a:gd name="T47" fmla="*/ 292 h 313"/>
                  <a:gd name="T48" fmla="*/ 76 w 103"/>
                  <a:gd name="T49" fmla="*/ 280 h 313"/>
                  <a:gd name="T50" fmla="*/ 78 w 103"/>
                  <a:gd name="T51" fmla="*/ 266 h 313"/>
                  <a:gd name="T52" fmla="*/ 81 w 103"/>
                  <a:gd name="T53" fmla="*/ 253 h 313"/>
                  <a:gd name="T54" fmla="*/ 81 w 103"/>
                  <a:gd name="T55" fmla="*/ 240 h 313"/>
                  <a:gd name="T56" fmla="*/ 81 w 103"/>
                  <a:gd name="T57" fmla="*/ 227 h 313"/>
                  <a:gd name="T58" fmla="*/ 76 w 103"/>
                  <a:gd name="T59" fmla="*/ 211 h 313"/>
                  <a:gd name="T60" fmla="*/ 73 w 103"/>
                  <a:gd name="T61" fmla="*/ 202 h 313"/>
                  <a:gd name="T62" fmla="*/ 64 w 103"/>
                  <a:gd name="T63" fmla="*/ 194 h 313"/>
                  <a:gd name="T64" fmla="*/ 55 w 103"/>
                  <a:gd name="T65" fmla="*/ 185 h 313"/>
                  <a:gd name="T66" fmla="*/ 40 w 103"/>
                  <a:gd name="T67" fmla="*/ 169 h 313"/>
                  <a:gd name="T68" fmla="*/ 29 w 103"/>
                  <a:gd name="T69" fmla="*/ 156 h 313"/>
                  <a:gd name="T70" fmla="*/ 23 w 103"/>
                  <a:gd name="T71" fmla="*/ 146 h 313"/>
                  <a:gd name="T72" fmla="*/ 11 w 103"/>
                  <a:gd name="T73" fmla="*/ 127 h 313"/>
                  <a:gd name="T74" fmla="*/ 5 w 103"/>
                  <a:gd name="T75" fmla="*/ 110 h 313"/>
                  <a:gd name="T76" fmla="*/ 3 w 103"/>
                  <a:gd name="T77" fmla="*/ 104 h 313"/>
                  <a:gd name="T78" fmla="*/ 0 w 103"/>
                  <a:gd name="T79" fmla="*/ 85 h 313"/>
                  <a:gd name="T80" fmla="*/ 0 w 103"/>
                  <a:gd name="T81" fmla="*/ 65 h 313"/>
                  <a:gd name="T82" fmla="*/ 3 w 103"/>
                  <a:gd name="T83" fmla="*/ 49 h 313"/>
                  <a:gd name="T84" fmla="*/ 3 w 103"/>
                  <a:gd name="T85" fmla="*/ 36 h 313"/>
                  <a:gd name="T86" fmla="*/ 5 w 103"/>
                  <a:gd name="T87" fmla="*/ 23 h 313"/>
                  <a:gd name="T88" fmla="*/ 8 w 103"/>
                  <a:gd name="T89" fmla="*/ 10 h 313"/>
                  <a:gd name="T90" fmla="*/ 11 w 103"/>
                  <a:gd name="T91" fmla="*/ 0 h 313"/>
                  <a:gd name="T92" fmla="*/ 52 w 103"/>
                  <a:gd name="T93" fmla="*/ 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>
                  <a:gd name="T0" fmla="*/ 52 w 102"/>
                  <a:gd name="T1" fmla="*/ 7 h 312"/>
                  <a:gd name="T2" fmla="*/ 50 w 102"/>
                  <a:gd name="T3" fmla="*/ 16 h 312"/>
                  <a:gd name="T4" fmla="*/ 46 w 102"/>
                  <a:gd name="T5" fmla="*/ 16 h 312"/>
                  <a:gd name="T6" fmla="*/ 46 w 102"/>
                  <a:gd name="T7" fmla="*/ 26 h 312"/>
                  <a:gd name="T8" fmla="*/ 38 w 102"/>
                  <a:gd name="T9" fmla="*/ 43 h 312"/>
                  <a:gd name="T10" fmla="*/ 32 w 102"/>
                  <a:gd name="T11" fmla="*/ 65 h 312"/>
                  <a:gd name="T12" fmla="*/ 26 w 102"/>
                  <a:gd name="T13" fmla="*/ 78 h 312"/>
                  <a:gd name="T14" fmla="*/ 23 w 102"/>
                  <a:gd name="T15" fmla="*/ 97 h 312"/>
                  <a:gd name="T16" fmla="*/ 23 w 102"/>
                  <a:gd name="T17" fmla="*/ 110 h 312"/>
                  <a:gd name="T18" fmla="*/ 23 w 102"/>
                  <a:gd name="T19" fmla="*/ 121 h 312"/>
                  <a:gd name="T20" fmla="*/ 26 w 102"/>
                  <a:gd name="T21" fmla="*/ 130 h 312"/>
                  <a:gd name="T22" fmla="*/ 29 w 102"/>
                  <a:gd name="T23" fmla="*/ 140 h 312"/>
                  <a:gd name="T24" fmla="*/ 38 w 102"/>
                  <a:gd name="T25" fmla="*/ 153 h 312"/>
                  <a:gd name="T26" fmla="*/ 46 w 102"/>
                  <a:gd name="T27" fmla="*/ 162 h 312"/>
                  <a:gd name="T28" fmla="*/ 58 w 102"/>
                  <a:gd name="T29" fmla="*/ 178 h 312"/>
                  <a:gd name="T30" fmla="*/ 78 w 102"/>
                  <a:gd name="T31" fmla="*/ 202 h 312"/>
                  <a:gd name="T32" fmla="*/ 89 w 102"/>
                  <a:gd name="T33" fmla="*/ 218 h 312"/>
                  <a:gd name="T34" fmla="*/ 96 w 102"/>
                  <a:gd name="T35" fmla="*/ 227 h 312"/>
                  <a:gd name="T36" fmla="*/ 98 w 102"/>
                  <a:gd name="T37" fmla="*/ 240 h 312"/>
                  <a:gd name="T38" fmla="*/ 101 w 102"/>
                  <a:gd name="T39" fmla="*/ 253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6 w 102"/>
                  <a:gd name="T45" fmla="*/ 295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5 w 102"/>
                  <a:gd name="T51" fmla="*/ 279 h 312"/>
                  <a:gd name="T52" fmla="*/ 78 w 102"/>
                  <a:gd name="T53" fmla="*/ 266 h 312"/>
                  <a:gd name="T54" fmla="*/ 81 w 102"/>
                  <a:gd name="T55" fmla="*/ 253 h 312"/>
                  <a:gd name="T56" fmla="*/ 81 w 102"/>
                  <a:gd name="T57" fmla="*/ 237 h 312"/>
                  <a:gd name="T58" fmla="*/ 81 w 102"/>
                  <a:gd name="T59" fmla="*/ 227 h 312"/>
                  <a:gd name="T60" fmla="*/ 75 w 102"/>
                  <a:gd name="T61" fmla="*/ 211 h 312"/>
                  <a:gd name="T62" fmla="*/ 72 w 102"/>
                  <a:gd name="T63" fmla="*/ 202 h 312"/>
                  <a:gd name="T64" fmla="*/ 67 w 102"/>
                  <a:gd name="T65" fmla="*/ 191 h 312"/>
                  <a:gd name="T66" fmla="*/ 55 w 102"/>
                  <a:gd name="T67" fmla="*/ 181 h 312"/>
                  <a:gd name="T68" fmla="*/ 41 w 102"/>
                  <a:gd name="T69" fmla="*/ 169 h 312"/>
                  <a:gd name="T70" fmla="*/ 29 w 102"/>
                  <a:gd name="T71" fmla="*/ 156 h 312"/>
                  <a:gd name="T72" fmla="*/ 23 w 102"/>
                  <a:gd name="T73" fmla="*/ 146 h 312"/>
                  <a:gd name="T74" fmla="*/ 14 w 102"/>
                  <a:gd name="T75" fmla="*/ 127 h 312"/>
                  <a:gd name="T76" fmla="*/ 6 w 102"/>
                  <a:gd name="T77" fmla="*/ 110 h 312"/>
                  <a:gd name="T78" fmla="*/ 3 w 102"/>
                  <a:gd name="T79" fmla="*/ 104 h 312"/>
                  <a:gd name="T80" fmla="*/ 0 w 102"/>
                  <a:gd name="T81" fmla="*/ 84 h 312"/>
                  <a:gd name="T82" fmla="*/ 0 w 102"/>
                  <a:gd name="T83" fmla="*/ 62 h 312"/>
                  <a:gd name="T84" fmla="*/ 3 w 102"/>
                  <a:gd name="T85" fmla="*/ 49 h 312"/>
                  <a:gd name="T86" fmla="*/ 6 w 102"/>
                  <a:gd name="T87" fmla="*/ 35 h 312"/>
                  <a:gd name="T88" fmla="*/ 6 w 102"/>
                  <a:gd name="T89" fmla="*/ 23 h 312"/>
                  <a:gd name="T90" fmla="*/ 9 w 102"/>
                  <a:gd name="T91" fmla="*/ 10 h 312"/>
                  <a:gd name="T92" fmla="*/ 14 w 102"/>
                  <a:gd name="T93" fmla="*/ 0 h 312"/>
                  <a:gd name="T94" fmla="*/ 52 w 102"/>
                  <a:gd name="T95" fmla="*/ 7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>
                  <a:gd name="T0" fmla="*/ 16 w 58"/>
                  <a:gd name="T1" fmla="*/ 101 h 102"/>
                  <a:gd name="T2" fmla="*/ 0 w 58"/>
                  <a:gd name="T3" fmla="*/ 0 h 102"/>
                  <a:gd name="T4" fmla="*/ 57 w 58"/>
                  <a:gd name="T5" fmla="*/ 52 h 102"/>
                  <a:gd name="T6" fmla="*/ 16 w 58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>
                  <a:gd name="T0" fmla="*/ 14 w 56"/>
                  <a:gd name="T1" fmla="*/ 101 h 102"/>
                  <a:gd name="T2" fmla="*/ 0 w 56"/>
                  <a:gd name="T3" fmla="*/ 0 h 102"/>
                  <a:gd name="T4" fmla="*/ 55 w 56"/>
                  <a:gd name="T5" fmla="*/ 51 h 102"/>
                  <a:gd name="T6" fmla="*/ 14 w 56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>
                  <a:gd name="T0" fmla="*/ 16 w 59"/>
                  <a:gd name="T1" fmla="*/ 100 h 101"/>
                  <a:gd name="T2" fmla="*/ 0 w 59"/>
                  <a:gd name="T3" fmla="*/ 0 h 101"/>
                  <a:gd name="T4" fmla="*/ 58 w 59"/>
                  <a:gd name="T5" fmla="*/ 51 h 101"/>
                  <a:gd name="T6" fmla="*/ 16 w 59"/>
                  <a:gd name="T7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>
                  <a:gd name="T0" fmla="*/ 30 w 53"/>
                  <a:gd name="T1" fmla="*/ 0 h 68"/>
                  <a:gd name="T2" fmla="*/ 0 w 53"/>
                  <a:gd name="T3" fmla="*/ 18 h 68"/>
                  <a:gd name="T4" fmla="*/ 14 w 53"/>
                  <a:gd name="T5" fmla="*/ 67 h 68"/>
                  <a:gd name="T6" fmla="*/ 52 w 53"/>
                  <a:gd name="T7" fmla="*/ 42 h 68"/>
                  <a:gd name="T8" fmla="*/ 30 w 53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>
                  <a:gd name="T0" fmla="*/ 30 w 55"/>
                  <a:gd name="T1" fmla="*/ 0 h 66"/>
                  <a:gd name="T2" fmla="*/ 0 w 55"/>
                  <a:gd name="T3" fmla="*/ 18 h 66"/>
                  <a:gd name="T4" fmla="*/ 16 w 55"/>
                  <a:gd name="T5" fmla="*/ 65 h 66"/>
                  <a:gd name="T6" fmla="*/ 54 w 55"/>
                  <a:gd name="T7" fmla="*/ 42 h 66"/>
                  <a:gd name="T8" fmla="*/ 30 w 5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>
                  <a:gd name="T0" fmla="*/ 31 w 57"/>
                  <a:gd name="T1" fmla="*/ 0 h 69"/>
                  <a:gd name="T2" fmla="*/ 0 w 57"/>
                  <a:gd name="T3" fmla="*/ 21 h 69"/>
                  <a:gd name="T4" fmla="*/ 17 w 57"/>
                  <a:gd name="T5" fmla="*/ 68 h 69"/>
                  <a:gd name="T6" fmla="*/ 56 w 57"/>
                  <a:gd name="T7" fmla="*/ 44 h 69"/>
                  <a:gd name="T8" fmla="*/ 31 w 5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>
                  <a:gd name="T0" fmla="*/ 31 w 58"/>
                  <a:gd name="T1" fmla="*/ 0 h 65"/>
                  <a:gd name="T2" fmla="*/ 0 w 58"/>
                  <a:gd name="T3" fmla="*/ 17 h 65"/>
                  <a:gd name="T4" fmla="*/ 17 w 58"/>
                  <a:gd name="T5" fmla="*/ 64 h 65"/>
                  <a:gd name="T6" fmla="*/ 57 w 58"/>
                  <a:gd name="T7" fmla="*/ 41 h 65"/>
                  <a:gd name="T8" fmla="*/ 31 w 58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>
                  <a:gd name="T0" fmla="*/ 17 w 60"/>
                  <a:gd name="T1" fmla="*/ 101 h 102"/>
                  <a:gd name="T2" fmla="*/ 0 w 60"/>
                  <a:gd name="T3" fmla="*/ 0 h 102"/>
                  <a:gd name="T4" fmla="*/ 59 w 60"/>
                  <a:gd name="T5" fmla="*/ 52 h 102"/>
                  <a:gd name="T6" fmla="*/ 17 w 60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>
                  <a:gd name="T0" fmla="*/ 17 w 59"/>
                  <a:gd name="T1" fmla="*/ 104 h 105"/>
                  <a:gd name="T2" fmla="*/ 0 w 59"/>
                  <a:gd name="T3" fmla="*/ 0 h 105"/>
                  <a:gd name="T4" fmla="*/ 58 w 59"/>
                  <a:gd name="T5" fmla="*/ 54 h 105"/>
                  <a:gd name="T6" fmla="*/ 17 w 59"/>
                  <a:gd name="T7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grp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6A5426-CDE5-4A9A-A2DE-4762493B25D5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1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5" name="Text Placeholder 30"/>
          <p:cNvSpPr>
            <a:spLocks noGrp="1"/>
          </p:cNvSpPr>
          <p:nvPr>
            <p:ph type="body" idx="1"/>
          </p:nvPr>
        </p:nvSpPr>
        <p:spPr>
          <a:xfrm>
            <a:off x="838200" y="1609417"/>
            <a:ext cx="10515600" cy="45580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6" name="Title Placeholder 2"/>
          <p:cNvSpPr>
            <a:spLocks noGrp="1"/>
          </p:cNvSpPr>
          <p:nvPr>
            <p:ph type="title"/>
          </p:nvPr>
        </p:nvSpPr>
        <p:spPr>
          <a:xfrm>
            <a:off x="838200" y="320040"/>
            <a:ext cx="10515598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4412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0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" panose="05000000000000000000" pitchFamily="2" charset="2"/>
        <a:buChar char="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 pitchFamily="2" charset="2"/>
        <a:buChar char="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10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dysseyonline.com/money-makes-the-world-go-round" TargetMode="External"/><Relationship Id="rId2" Type="http://schemas.openxmlformats.org/officeDocument/2006/relationships/hyperlink" Target="http://www.telegraph.co.uk/news/worldnews/asia/china/7027377/Third-of-Chinese-primary-school-children-suffer-stress-study-find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NUL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62000"/>
            <a:ext cx="8991600" cy="762000"/>
          </a:xfrm>
        </p:spPr>
        <p:txBody>
          <a:bodyPr/>
          <a:lstStyle/>
          <a:p>
            <a:r>
              <a:rPr lang="en-US" dirty="0" smtClean="0"/>
              <a:t>Hello my name is karen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800600" cy="4996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4258958"/>
            <a:ext cx="17526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Candidate 2008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8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150" y="2844225"/>
            <a:ext cx="1099371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STRESS: EVERYONE HAS IT</a:t>
            </a:r>
            <a:endParaRPr lang="en-US" sz="7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3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71798"/>
            <a:ext cx="10591800" cy="2590800"/>
          </a:xfrm>
        </p:spPr>
        <p:txBody>
          <a:bodyPr/>
          <a:lstStyle/>
          <a:p>
            <a:r>
              <a:rPr lang="en-US" dirty="0"/>
              <a:t>“Stress is simply a fact of human nature. It is a normal, unavoidable part of living. </a:t>
            </a:r>
            <a:r>
              <a:rPr lang="en-US" b="1" dirty="0"/>
              <a:t>Stress is something that most people experience on a daily basis. </a:t>
            </a:r>
            <a:r>
              <a:rPr lang="en-US" dirty="0"/>
              <a:t>Stress is defined as our reaction to events, environmental or internal, that are associated with substantial adaptive demands that tax or exceed our adaptive resources.” (David J. Fischer, 2013)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0" y="0"/>
            <a:ext cx="4343400" cy="1143000"/>
          </a:xfrm>
        </p:spPr>
        <p:txBody>
          <a:bodyPr/>
          <a:lstStyle/>
          <a:p>
            <a:r>
              <a:rPr lang="en-US" dirty="0" smtClean="0"/>
              <a:t>One size fits all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5" r="800"/>
          <a:stretch/>
        </p:blipFill>
        <p:spPr>
          <a:xfrm>
            <a:off x="1371600" y="3733800"/>
            <a:ext cx="7772400" cy="2713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77400" y="5905606"/>
            <a:ext cx="235955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(A lot of men, 2016)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4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2133600"/>
            <a:ext cx="7696200" cy="1508760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US" sz="9900" dirty="0" smtClean="0"/>
              <a:t>Reflectio</a:t>
            </a:r>
            <a:r>
              <a:rPr lang="en-US" sz="99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045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9417"/>
            <a:ext cx="10744200" cy="4558022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About Dr. David J. Fischer. (2013). Retrieved April 21, 2016, from http://www.columbiapsychiatric.com/about-dr-david-j-fischer.html </a:t>
            </a:r>
          </a:p>
          <a:p>
            <a:pPr lvl="0"/>
            <a:r>
              <a:rPr lang="en-US" dirty="0"/>
              <a:t>About Telegraph. (2016). Editorial and commercial guidelines. Retrieved April 21, 2016, from http://www.telegraph.co.uk/topics/about-us/11570701/Editorial-and-commercial-guidelines.html </a:t>
            </a:r>
          </a:p>
          <a:p>
            <a:r>
              <a:rPr lang="en-US" dirty="0" err="1"/>
              <a:t>Asain</a:t>
            </a:r>
            <a:r>
              <a:rPr lang="en-US" dirty="0"/>
              <a:t> Family. (2016). Retrieved April 11, 2016, from http://www.dailyherald.com/article/20140928/business/140928693/ </a:t>
            </a:r>
          </a:p>
          <a:p>
            <a:pPr lvl="0"/>
            <a:r>
              <a:rPr lang="en-US" smtClean="0"/>
              <a:t>Telegraph. </a:t>
            </a:r>
            <a:r>
              <a:rPr lang="en-US" dirty="0"/>
              <a:t>(2010, January 19). Third of Chinese primary school children suffer stress, study finds. Retrieved April 21, 2016, from </a:t>
            </a:r>
            <a:r>
              <a:rPr lang="en-US" u="sng" dirty="0">
                <a:hlinkClick r:id="rId2"/>
              </a:rPr>
              <a:t>http://www.telegraph.co.uk/news/worldnews/asia/china/7027377/Third-of-Chinese-primary-school-children-suffer-stress-study-finds.html</a:t>
            </a:r>
            <a:r>
              <a:rPr lang="en-US" dirty="0"/>
              <a:t>  </a:t>
            </a:r>
          </a:p>
          <a:p>
            <a:r>
              <a:rPr lang="en-US" dirty="0"/>
              <a:t>Books. (2016). Retrieved April 11, 2016, from http://previews.123rf.com/images/dirkercken/dirkercken1010/dirkercken101000004/8012927-school-books-on-a-stack-educational-textbooks-wih-text-education-leads-to-knowledge-Stock-Photo.jpg </a:t>
            </a:r>
          </a:p>
          <a:p>
            <a:r>
              <a:rPr lang="en-US" dirty="0"/>
              <a:t>China Kids. (2016). Retrieved April 11, 2016, from http://www.chinadaily.com.cn/china/2007-05/13/content_871182.htm </a:t>
            </a:r>
          </a:p>
          <a:p>
            <a:r>
              <a:rPr lang="en-US" dirty="0"/>
              <a:t>Culture. (2016). Retrieved April 11, 2016, from http://www.forbes.com/sites/lizadonnelly/2012/08/17/cartoons-by-women-around-the-world-are-a-needed-perspective/#12e5a3fe8962 </a:t>
            </a:r>
          </a:p>
          <a:p>
            <a:r>
              <a:rPr lang="en-US" dirty="0" smtClean="0"/>
              <a:t>Good </a:t>
            </a:r>
            <a:r>
              <a:rPr lang="en-US" dirty="0"/>
              <a:t>Burger. (2016). Retrieved April 11, 2016, from https://i.ytimg.com/vi/odQQ4jgGpFU/maxresdefault.jpg </a:t>
            </a:r>
          </a:p>
          <a:p>
            <a:r>
              <a:rPr lang="en-US" dirty="0"/>
              <a:t>Many Men. (2016). Retrieved April 11, 2016, from http://www.slideshare.net/asist_org/rolando-beyond-metadatardap2015updated </a:t>
            </a:r>
          </a:p>
          <a:p>
            <a:r>
              <a:rPr lang="en-US" dirty="0" smtClean="0"/>
              <a:t>Money</a:t>
            </a:r>
            <a:r>
              <a:rPr lang="en-US" dirty="0"/>
              <a:t>. (2016). Retrieved April 11, 2016, from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www.theodysseyonline.com/money-makes-the-world-go-round</a:t>
            </a:r>
            <a:endParaRPr lang="en-US" dirty="0"/>
          </a:p>
          <a:p>
            <a:r>
              <a:rPr lang="en-US" dirty="0" smtClean="0"/>
              <a:t>Parker</a:t>
            </a:r>
            <a:r>
              <a:rPr lang="en-US" dirty="0"/>
              <a:t>, K. (2012, August 27). Yes, the Rich Are Different. Retrieved April 21, 2016, from http://www.pewsocialtrends.org/2012/08/27/yes-the-rich-are-different/ </a:t>
            </a:r>
          </a:p>
          <a:p>
            <a:r>
              <a:rPr lang="en-US" dirty="0" err="1"/>
              <a:t>Vollyball</a:t>
            </a:r>
            <a:r>
              <a:rPr lang="en-US" dirty="0"/>
              <a:t>. (2016). Retrieved April 11, 2016, from http://thestir.cafemom.com/tweens_teens/175281/girl_is_too_pretty_to </a:t>
            </a:r>
          </a:p>
          <a:p>
            <a:r>
              <a:rPr lang="en-US" dirty="0"/>
              <a:t>Zoe 101. (2016). Retrieved April 11, 2016, from http://zoey101.wikia.com/wiki/Season_1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057401"/>
            <a:ext cx="533400" cy="5333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93642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55" y="2057401"/>
            <a:ext cx="464245" cy="4652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45" y="1905000"/>
            <a:ext cx="508770" cy="5087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22" y="2164922"/>
            <a:ext cx="578278" cy="5782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73" y="2095059"/>
            <a:ext cx="503027" cy="519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82113"/>
            <a:ext cx="465887" cy="4658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3" b="-14197"/>
          <a:stretch/>
        </p:blipFill>
        <p:spPr>
          <a:xfrm>
            <a:off x="3141857" y="2136931"/>
            <a:ext cx="515743" cy="6062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15069"/>
            <a:ext cx="504331" cy="5043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are they?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38400" y="2667000"/>
            <a:ext cx="76200" cy="76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14216" y1="32508" x2="16993" y2="82353"/>
                        <a14:foregroundMark x1="16993" y1="82353" x2="16993" y2="82353"/>
                        <a14:foregroundMark x1="25654" y1="28483" x2="23693" y2="84520"/>
                        <a14:foregroundMark x1="33333" y1="37461" x2="34804" y2="84211"/>
                        <a14:foregroundMark x1="42647" y1="29412" x2="39542" y2="82663"/>
                        <a14:foregroundMark x1="49837" y1="34675" x2="49837" y2="82972"/>
                        <a14:foregroundMark x1="58987" y1="25697" x2="57680" y2="81734"/>
                        <a14:foregroundMark x1="65523" y1="30341" x2="64542" y2="78328"/>
                        <a14:foregroundMark x1="75327" y1="34985" x2="71895" y2="51084"/>
                        <a14:foregroundMark x1="72876" y1="33127" x2="73856" y2="52632"/>
                        <a14:foregroundMark x1="42320" y1="34985" x2="40359" y2="26935"/>
                        <a14:foregroundMark x1="18301" y1="58514" x2="15523" y2="44582"/>
                        <a14:foregroundMark x1="25980" y1="67183" x2="25980" y2="67183"/>
                        <a14:foregroundMark x1="26307" y1="75232" x2="26307" y2="75232"/>
                        <a14:foregroundMark x1="26307" y1="81424" x2="26307" y2="81424"/>
                        <a14:foregroundMark x1="18627" y1="51084" x2="18627" y2="51084"/>
                        <a14:foregroundMark x1="18464" y1="83282" x2="18464" y2="83282"/>
                        <a14:foregroundMark x1="19608" y1="85449" x2="19608" y2="85449"/>
                        <a14:foregroundMark x1="15359" y1="85449" x2="15359" y2="85449"/>
                        <a14:foregroundMark x1="26961" y1="84520" x2="26961" y2="84520"/>
                        <a14:foregroundMark x1="40196" y1="84520" x2="40196" y2="84520"/>
                        <a14:foregroundMark x1="42647" y1="81424" x2="42647" y2="81424"/>
                        <a14:foregroundMark x1="42647" y1="83901" x2="42647" y2="8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8" y="461951"/>
            <a:ext cx="10981102" cy="57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6.25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51063" y="3962400"/>
            <a:ext cx="9089874" cy="1101248"/>
          </a:xfrm>
        </p:spPr>
        <p:txBody>
          <a:bodyPr>
            <a:noAutofit/>
          </a:bodyPr>
          <a:lstStyle/>
          <a:p>
            <a:r>
              <a:rPr lang="en-US" sz="80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Cultural</a:t>
            </a:r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59396" y="838200"/>
            <a:ext cx="9073208" cy="2868168"/>
          </a:xfrm>
        </p:spPr>
        <p:txBody>
          <a:bodyPr/>
          <a:lstStyle/>
          <a:p>
            <a:r>
              <a:rPr lang="en-US" dirty="0" smtClean="0"/>
              <a:t>Does one size fit all when it comes to stress?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 rot="10800000">
            <a:off x="3124200" y="1524000"/>
            <a:ext cx="5867400" cy="4652664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3175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20213381">
            <a:off x="2243419" y="1211793"/>
            <a:ext cx="2661028" cy="9350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Different cultures have different expectations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-112542"/>
            <a:ext cx="9753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7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Thesis / concession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5410200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smtClean="0"/>
              <a:t>everyone </a:t>
            </a:r>
            <a:r>
              <a:rPr lang="en-US" sz="2400" dirty="0"/>
              <a:t>has stress. </a:t>
            </a:r>
          </a:p>
        </p:txBody>
      </p:sp>
      <p:sp>
        <p:nvSpPr>
          <p:cNvPr id="7" name="TextBox 6"/>
          <p:cNvSpPr txBox="1"/>
          <p:nvPr/>
        </p:nvSpPr>
        <p:spPr>
          <a:xfrm rot="877202">
            <a:off x="6741997" y="1205267"/>
            <a:ext cx="361054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economic classes have different problems. </a:t>
            </a:r>
          </a:p>
        </p:txBody>
      </p:sp>
    </p:spTree>
    <p:extLst>
      <p:ext uri="{BB962C8B-B14F-4D97-AF65-F5344CB8AC3E}">
        <p14:creationId xmlns:p14="http://schemas.microsoft.com/office/powerpoint/2010/main" val="29606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600">
            <a:off x="7413641" y="1867121"/>
            <a:ext cx="4014043" cy="22478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228600"/>
            <a:ext cx="6934200" cy="1143000"/>
          </a:xfrm>
        </p:spPr>
        <p:txBody>
          <a:bodyPr/>
          <a:lstStyle/>
          <a:p>
            <a:r>
              <a:rPr lang="en-US" dirty="0" smtClean="0"/>
              <a:t>Why it’s a local problem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0"/>
            <a:ext cx="3228975" cy="2583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574">
            <a:off x="1044178" y="1499937"/>
            <a:ext cx="3263810" cy="2444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0"/>
            <a:ext cx="4166147" cy="27623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0208" y="1214849"/>
            <a:ext cx="235915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(Zoe 101, 2016)</a:t>
            </a:r>
          </a:p>
        </p:txBody>
      </p:sp>
      <p:sp>
        <p:nvSpPr>
          <p:cNvPr id="15" name="TextBox 14"/>
          <p:cNvSpPr txBox="1"/>
          <p:nvPr/>
        </p:nvSpPr>
        <p:spPr>
          <a:xfrm rot="1569673">
            <a:off x="9078437" y="1767812"/>
            <a:ext cx="274015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(Good Burger,2016)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4420" y="6387671"/>
            <a:ext cx="228295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(volleyball,2016)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172880"/>
            <a:ext cx="18288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(Books,2016)</a:t>
            </a:r>
          </a:p>
        </p:txBody>
      </p:sp>
    </p:spTree>
    <p:extLst>
      <p:ext uri="{BB962C8B-B14F-4D97-AF65-F5344CB8AC3E}">
        <p14:creationId xmlns:p14="http://schemas.microsoft.com/office/powerpoint/2010/main" val="25525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44225"/>
            <a:ext cx="110690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CULTURAL EXPECTATIONS</a:t>
            </a:r>
          </a:p>
        </p:txBody>
      </p:sp>
    </p:spTree>
    <p:extLst>
      <p:ext uri="{BB962C8B-B14F-4D97-AF65-F5344CB8AC3E}">
        <p14:creationId xmlns:p14="http://schemas.microsoft.com/office/powerpoint/2010/main" val="30794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“A scientific survey of 9 to 12-year-olds in eastern China found that more than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80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percent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worried "a lot" about exams, two-thirds feared punishment </a:t>
            </a:r>
            <a:r>
              <a:rPr lang="en-US" dirty="0"/>
              <a:t>by their teachers and almost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three-quarters</a:t>
            </a:r>
            <a:r>
              <a:rPr lang="en-US" dirty="0"/>
              <a:t> reported fearing physical punishment from their parents.” </a:t>
            </a:r>
            <a:r>
              <a:rPr lang="en-US" dirty="0" smtClean="0"/>
              <a:t>(Telegraph, </a:t>
            </a:r>
            <a:r>
              <a:rPr lang="en-US" dirty="0"/>
              <a:t>2010)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EXPECTED OF YOU?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06123"/>
            <a:ext cx="3048000" cy="2091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3742" y="5944484"/>
            <a:ext cx="24540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China Kids, 2016)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47950236"/>
              </p:ext>
            </p:extLst>
          </p:nvPr>
        </p:nvGraphicFramePr>
        <p:xfrm>
          <a:off x="5905758" y="3255161"/>
          <a:ext cx="5616050" cy="320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805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571" y="2844225"/>
            <a:ext cx="926086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ECONOMIC CLASSES</a:t>
            </a:r>
            <a:endParaRPr lang="en-US" sz="7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-135374"/>
            <a:ext cx="6934200" cy="1143000"/>
          </a:xfrm>
        </p:spPr>
        <p:txBody>
          <a:bodyPr/>
          <a:lstStyle/>
          <a:p>
            <a:r>
              <a:rPr lang="en-US" dirty="0" smtClean="0"/>
              <a:t>MO’ money less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20" y="3733800"/>
            <a:ext cx="3549359" cy="1722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5695797"/>
            <a:ext cx="4953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(Money 1, 2016)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07" y="1007626"/>
            <a:ext cx="5152693" cy="5090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178820"/>
            <a:ext cx="31242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(Karen parker, 2016)</a:t>
            </a:r>
          </a:p>
        </p:txBody>
      </p:sp>
    </p:spTree>
    <p:extLst>
      <p:ext uri="{BB962C8B-B14F-4D97-AF65-F5344CB8AC3E}">
        <p14:creationId xmlns:p14="http://schemas.microsoft.com/office/powerpoint/2010/main" val="31032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heers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eers design template" id="{EA53D6B0-FEE0-4DA1-9F61-74B6D0789E7F}" vid="{6E928643-8FFA-49A4-B8D6-6FEF41C8B5F6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AE6F49-95DA-42EB-A0AF-1B0AAB7EB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Cheers design slides</Template>
  <TotalTime>0</TotalTime>
  <Words>323</Words>
  <Application>Microsoft Office PowerPoint</Application>
  <PresentationFormat>Widescreen</PresentationFormat>
  <Paragraphs>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Wingdings</vt:lpstr>
      <vt:lpstr>Wingdings 2</vt:lpstr>
      <vt:lpstr>Cheers design template</vt:lpstr>
      <vt:lpstr>Hello my name is karen </vt:lpstr>
      <vt:lpstr>Who are they?</vt:lpstr>
      <vt:lpstr>Does one size fit all when it comes to stress? </vt:lpstr>
      <vt:lpstr>PowerPoint Presentation</vt:lpstr>
      <vt:lpstr>Why it’s a local problem </vt:lpstr>
      <vt:lpstr>PowerPoint Presentation</vt:lpstr>
      <vt:lpstr>WHAT IS EXPECTED OF YOU?</vt:lpstr>
      <vt:lpstr>PowerPoint Presentation</vt:lpstr>
      <vt:lpstr>MO’ money less problems</vt:lpstr>
      <vt:lpstr>PowerPoint Presentation</vt:lpstr>
      <vt:lpstr>One size fits all</vt:lpstr>
      <vt:lpstr>Reflection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2016-04-13T16:48:44Z</dcterms:created>
  <dcterms:modified xsi:type="dcterms:W3CDTF">2016-05-16T16:48:32Z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TC034605059991</vt:lpwstr>
  </property>
</Properties>
</file>